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1"/>
    <p:sldMasterId id="2147483683" r:id="rId2"/>
  </p:sldMasterIdLst>
  <p:notesMasterIdLst>
    <p:notesMasterId r:id="rId38"/>
  </p:notesMasterIdLst>
  <p:handoutMasterIdLst>
    <p:handoutMasterId r:id="rId39"/>
  </p:handoutMasterIdLst>
  <p:sldIdLst>
    <p:sldId id="267" r:id="rId3"/>
    <p:sldId id="507" r:id="rId4"/>
    <p:sldId id="512" r:id="rId5"/>
    <p:sldId id="505" r:id="rId6"/>
    <p:sldId id="572" r:id="rId7"/>
    <p:sldId id="558" r:id="rId8"/>
    <p:sldId id="516" r:id="rId9"/>
    <p:sldId id="401" r:id="rId10"/>
    <p:sldId id="562" r:id="rId11"/>
    <p:sldId id="563" r:id="rId12"/>
    <p:sldId id="564" r:id="rId13"/>
    <p:sldId id="513" r:id="rId14"/>
    <p:sldId id="514" r:id="rId15"/>
    <p:sldId id="519" r:id="rId16"/>
    <p:sldId id="528" r:id="rId17"/>
    <p:sldId id="530" r:id="rId18"/>
    <p:sldId id="534" r:id="rId19"/>
    <p:sldId id="533" r:id="rId20"/>
    <p:sldId id="541" r:id="rId21"/>
    <p:sldId id="540" r:id="rId22"/>
    <p:sldId id="555" r:id="rId23"/>
    <p:sldId id="560" r:id="rId24"/>
    <p:sldId id="565" r:id="rId25"/>
    <p:sldId id="566" r:id="rId26"/>
    <p:sldId id="561" r:id="rId27"/>
    <p:sldId id="559" r:id="rId28"/>
    <p:sldId id="524" r:id="rId29"/>
    <p:sldId id="567" r:id="rId30"/>
    <p:sldId id="568" r:id="rId31"/>
    <p:sldId id="569" r:id="rId32"/>
    <p:sldId id="570" r:id="rId33"/>
    <p:sldId id="571" r:id="rId34"/>
    <p:sldId id="542" r:id="rId35"/>
    <p:sldId id="262" r:id="rId36"/>
    <p:sldId id="343" r:id="rId37"/>
  </p:sldIdLst>
  <p:sldSz cx="9144000" cy="5143500" type="screen16x9"/>
  <p:notesSz cx="9144000"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srgbClr val="FF0000"/>
    </p:penClr>
  </p:showPr>
  <p:clrMru>
    <a:srgbClr val="FF0000"/>
    <a:srgbClr val="FF1414"/>
    <a:srgbClr val="8BAAC3"/>
    <a:srgbClr val="DC0000"/>
    <a:srgbClr val="820000"/>
    <a:srgbClr val="C90000"/>
    <a:srgbClr val="DC1414"/>
    <a:srgbClr val="B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6" autoAdjust="0"/>
    <p:restoredTop sz="59799" autoAdjust="0"/>
  </p:normalViewPr>
  <p:slideViewPr>
    <p:cSldViewPr snapToGrid="0">
      <p:cViewPr varScale="1">
        <p:scale>
          <a:sx n="60" d="100"/>
          <a:sy n="60" d="100"/>
        </p:scale>
        <p:origin x="-1740" y="-90"/>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75" d="100"/>
        <a:sy n="75" d="100"/>
      </p:scale>
      <p:origin x="0" y="120"/>
    </p:cViewPr>
  </p:sorterViewPr>
  <p:notesViewPr>
    <p:cSldViewPr snapToGrid="0">
      <p:cViewPr varScale="1">
        <p:scale>
          <a:sx n="90" d="100"/>
          <a:sy n="90" d="100"/>
        </p:scale>
        <p:origin x="-1608" y="-96"/>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925CC0-0A29-4CFD-8CE3-06D3992D72C4}"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BF37A850-CA8C-40AA-B02F-75BB997FBB44}">
      <dgm:prSet/>
      <dgm:spPr>
        <a:xfrm>
          <a:off x="0" y="85660"/>
          <a:ext cx="4953000" cy="540540"/>
        </a:xfrm>
        <a:solidFill>
          <a:srgbClr val="5B6981">
            <a:lumMod val="75000"/>
          </a:srgbClr>
        </a:solidFill>
        <a:ln w="25400" cap="flat" cmpd="sng" algn="ctr">
          <a:solidFill>
            <a:srgbClr val="FFFFFF">
              <a:hueOff val="0"/>
              <a:satOff val="0"/>
              <a:lumOff val="0"/>
              <a:alphaOff val="0"/>
            </a:srgbClr>
          </a:solidFill>
          <a:prstDash val="solid"/>
        </a:ln>
        <a:effectLst/>
      </dgm:spPr>
      <dgm:t>
        <a:bodyPr/>
        <a:lstStyle/>
        <a:p>
          <a:pPr rtl="0"/>
          <a:r>
            <a:rPr lang="en-US" b="1" dirty="0" smtClean="0">
              <a:solidFill>
                <a:srgbClr val="FF0000">
                  <a:lumMod val="60000"/>
                  <a:lumOff val="40000"/>
                </a:srgbClr>
              </a:solidFill>
              <a:latin typeface="Calibri"/>
              <a:ea typeface="+mn-ea"/>
              <a:cs typeface="+mn-cs"/>
            </a:rPr>
            <a:t>Simplifies</a:t>
          </a:r>
          <a:r>
            <a:rPr lang="en-US" dirty="0" smtClean="0">
              <a:solidFill>
                <a:srgbClr val="FFFFFF"/>
              </a:solidFill>
              <a:latin typeface="Calibri"/>
              <a:ea typeface="+mn-ea"/>
              <a:cs typeface="+mn-cs"/>
            </a:rPr>
            <a:t> creation of Hadoop and </a:t>
          </a:r>
          <a:r>
            <a:rPr lang="en-US" dirty="0" err="1" smtClean="0">
              <a:solidFill>
                <a:srgbClr val="FFFFFF"/>
              </a:solidFill>
              <a:latin typeface="Calibri"/>
              <a:ea typeface="+mn-ea"/>
              <a:cs typeface="+mn-cs"/>
            </a:rPr>
            <a:t>MapReduce</a:t>
          </a:r>
          <a:r>
            <a:rPr lang="en-US" dirty="0" smtClean="0">
              <a:solidFill>
                <a:srgbClr val="FFFFFF"/>
              </a:solidFill>
              <a:latin typeface="Calibri"/>
              <a:ea typeface="+mn-ea"/>
              <a:cs typeface="+mn-cs"/>
            </a:rPr>
            <a:t> code to boost productivity</a:t>
          </a:r>
          <a:endParaRPr lang="en-US" dirty="0">
            <a:solidFill>
              <a:srgbClr val="FFFFFF"/>
            </a:solidFill>
            <a:latin typeface="Calibri"/>
            <a:ea typeface="+mn-ea"/>
            <a:cs typeface="+mn-cs"/>
          </a:endParaRPr>
        </a:p>
      </dgm:t>
    </dgm:pt>
    <dgm:pt modelId="{C8C8DABD-F96E-4267-B5A9-13C3943CCC31}" type="parTrans" cxnId="{7DA9D173-FC50-45B0-B7C6-9896E9DE931B}">
      <dgm:prSet/>
      <dgm:spPr/>
      <dgm:t>
        <a:bodyPr/>
        <a:lstStyle/>
        <a:p>
          <a:endParaRPr lang="en-US">
            <a:solidFill>
              <a:schemeClr val="bg1"/>
            </a:solidFill>
          </a:endParaRPr>
        </a:p>
      </dgm:t>
    </dgm:pt>
    <dgm:pt modelId="{B9ACB0BA-6B99-4023-960F-3AC77182795D}" type="sibTrans" cxnId="{7DA9D173-FC50-45B0-B7C6-9896E9DE931B}">
      <dgm:prSet/>
      <dgm:spPr/>
      <dgm:t>
        <a:bodyPr/>
        <a:lstStyle/>
        <a:p>
          <a:endParaRPr lang="en-US">
            <a:solidFill>
              <a:schemeClr val="bg1"/>
            </a:solidFill>
          </a:endParaRPr>
        </a:p>
      </dgm:t>
    </dgm:pt>
    <dgm:pt modelId="{5399A16B-4EEB-4C8E-98FE-CBAA945A8586}">
      <dgm:prSet/>
      <dgm:spPr>
        <a:xfrm>
          <a:off x="0" y="2409099"/>
          <a:ext cx="4953000" cy="540540"/>
        </a:xfrm>
        <a:solidFill>
          <a:srgbClr val="5B6981">
            <a:lumMod val="75000"/>
          </a:srgbClr>
        </a:solidFill>
        <a:ln w="25400" cap="flat" cmpd="sng" algn="ctr">
          <a:solidFill>
            <a:srgbClr val="FFFFFF">
              <a:hueOff val="0"/>
              <a:satOff val="0"/>
              <a:lumOff val="0"/>
              <a:alphaOff val="0"/>
            </a:srgbClr>
          </a:solidFill>
          <a:prstDash val="solid"/>
        </a:ln>
        <a:effectLst/>
      </dgm:spPr>
      <dgm:t>
        <a:bodyPr/>
        <a:lstStyle/>
        <a:p>
          <a:pPr rtl="0"/>
          <a:r>
            <a:rPr lang="en-US" b="1" dirty="0" smtClean="0">
              <a:solidFill>
                <a:srgbClr val="FF0000">
                  <a:lumMod val="60000"/>
                  <a:lumOff val="40000"/>
                </a:srgbClr>
              </a:solidFill>
              <a:latin typeface="Calibri"/>
              <a:ea typeface="+mn-ea"/>
              <a:cs typeface="+mn-cs"/>
            </a:rPr>
            <a:t>Engineered</a:t>
          </a:r>
          <a:r>
            <a:rPr lang="en-US" b="1" dirty="0" smtClean="0">
              <a:solidFill>
                <a:srgbClr val="FFFFFF"/>
              </a:solidFill>
              <a:latin typeface="Calibri"/>
              <a:ea typeface="+mn-ea"/>
              <a:cs typeface="+mn-cs"/>
            </a:rPr>
            <a:t> </a:t>
          </a:r>
          <a:r>
            <a:rPr lang="en-US" b="0" dirty="0" smtClean="0">
              <a:solidFill>
                <a:srgbClr val="FFFFFF"/>
              </a:solidFill>
              <a:latin typeface="Calibri"/>
              <a:ea typeface="+mn-ea"/>
              <a:cs typeface="+mn-cs"/>
            </a:rPr>
            <a:t>for running </a:t>
          </a:r>
          <a:r>
            <a:rPr lang="en-US" dirty="0" smtClean="0">
              <a:solidFill>
                <a:srgbClr val="FFFFFF"/>
              </a:solidFill>
              <a:latin typeface="Calibri"/>
              <a:ea typeface="+mn-ea"/>
              <a:cs typeface="+mn-cs"/>
            </a:rPr>
            <a:t>on and integrating with Oracle Big Data Appliance via Big Data Connectors</a:t>
          </a:r>
          <a:endParaRPr lang="en-US" dirty="0">
            <a:solidFill>
              <a:srgbClr val="FFFFFF"/>
            </a:solidFill>
            <a:latin typeface="Calibri"/>
            <a:ea typeface="+mn-ea"/>
            <a:cs typeface="+mn-cs"/>
          </a:endParaRPr>
        </a:p>
      </dgm:t>
    </dgm:pt>
    <dgm:pt modelId="{FEE977AD-BA70-4BE2-B994-81D0CFACFE6A}" type="sibTrans" cxnId="{906B8B41-F64E-4BBC-94BF-AF1FFA9FB0A7}">
      <dgm:prSet/>
      <dgm:spPr/>
      <dgm:t>
        <a:bodyPr/>
        <a:lstStyle/>
        <a:p>
          <a:endParaRPr lang="en-US">
            <a:solidFill>
              <a:schemeClr val="bg1"/>
            </a:solidFill>
          </a:endParaRPr>
        </a:p>
      </dgm:t>
    </dgm:pt>
    <dgm:pt modelId="{B961B5C9-1861-49A3-9053-CA0FD89B27A2}" type="parTrans" cxnId="{906B8B41-F64E-4BBC-94BF-AF1FFA9FB0A7}">
      <dgm:prSet/>
      <dgm:spPr/>
      <dgm:t>
        <a:bodyPr/>
        <a:lstStyle/>
        <a:p>
          <a:endParaRPr lang="en-US">
            <a:solidFill>
              <a:schemeClr val="bg1"/>
            </a:solidFill>
          </a:endParaRPr>
        </a:p>
      </dgm:t>
    </dgm:pt>
    <dgm:pt modelId="{39000070-3415-40CC-8588-9239A2C63112}">
      <dgm:prSet/>
      <dgm:spPr>
        <a:xfrm>
          <a:off x="0" y="1828239"/>
          <a:ext cx="4953000" cy="540540"/>
        </a:xfrm>
        <a:solidFill>
          <a:srgbClr val="5B6981">
            <a:lumMod val="75000"/>
          </a:srgbClr>
        </a:solidFill>
        <a:ln w="25400" cap="flat" cmpd="sng" algn="ctr">
          <a:solidFill>
            <a:srgbClr val="FFFFFF">
              <a:hueOff val="0"/>
              <a:satOff val="0"/>
              <a:lumOff val="0"/>
              <a:alphaOff val="0"/>
            </a:srgbClr>
          </a:solidFill>
          <a:prstDash val="solid"/>
        </a:ln>
        <a:effectLst/>
      </dgm:spPr>
      <dgm:t>
        <a:bodyPr/>
        <a:lstStyle/>
        <a:p>
          <a:pPr rtl="0"/>
          <a:r>
            <a:rPr lang="en-US" b="1" dirty="0" smtClean="0">
              <a:solidFill>
                <a:srgbClr val="FF0000">
                  <a:lumMod val="60000"/>
                  <a:lumOff val="40000"/>
                </a:srgbClr>
              </a:solidFill>
              <a:latin typeface="Calibri"/>
              <a:ea typeface="+mn-ea"/>
              <a:cs typeface="+mn-cs"/>
            </a:rPr>
            <a:t>Optimizes</a:t>
          </a:r>
          <a:r>
            <a:rPr lang="en-US" dirty="0" smtClean="0">
              <a:solidFill>
                <a:srgbClr val="FFFFFF"/>
              </a:solidFill>
              <a:latin typeface="Calibri"/>
              <a:ea typeface="+mn-ea"/>
              <a:cs typeface="+mn-cs"/>
            </a:rPr>
            <a:t> loading of big data to Oracle Exadata using Oracle Big Data Connectors</a:t>
          </a:r>
          <a:endParaRPr lang="en-US" dirty="0">
            <a:solidFill>
              <a:srgbClr val="FFFFFF"/>
            </a:solidFill>
            <a:latin typeface="Calibri"/>
            <a:ea typeface="+mn-ea"/>
            <a:cs typeface="+mn-cs"/>
          </a:endParaRPr>
        </a:p>
      </dgm:t>
    </dgm:pt>
    <dgm:pt modelId="{29A031A7-EC7A-4D68-B6C6-3587D1356A64}" type="sibTrans" cxnId="{B6D80373-D75B-4AAE-80BB-9C4589CE8099}">
      <dgm:prSet/>
      <dgm:spPr/>
      <dgm:t>
        <a:bodyPr/>
        <a:lstStyle/>
        <a:p>
          <a:endParaRPr lang="en-US">
            <a:solidFill>
              <a:schemeClr val="bg1"/>
            </a:solidFill>
          </a:endParaRPr>
        </a:p>
      </dgm:t>
    </dgm:pt>
    <dgm:pt modelId="{544D5AD8-3580-48D6-A872-8462E44BBA11}" type="parTrans" cxnId="{B6D80373-D75B-4AAE-80BB-9C4589CE8099}">
      <dgm:prSet/>
      <dgm:spPr/>
      <dgm:t>
        <a:bodyPr/>
        <a:lstStyle/>
        <a:p>
          <a:endParaRPr lang="en-US">
            <a:solidFill>
              <a:schemeClr val="bg1"/>
            </a:solidFill>
          </a:endParaRPr>
        </a:p>
      </dgm:t>
    </dgm:pt>
    <dgm:pt modelId="{E6C685AA-5B5C-4AB0-B51A-8A9FF544007B}">
      <dgm:prSet/>
      <dgm:spPr>
        <a:xfrm>
          <a:off x="0" y="1247379"/>
          <a:ext cx="4953000" cy="540540"/>
        </a:xfrm>
        <a:solidFill>
          <a:srgbClr val="5B6981">
            <a:lumMod val="75000"/>
          </a:srgbClr>
        </a:solidFill>
        <a:ln w="25400" cap="flat" cmpd="sng" algn="ctr">
          <a:solidFill>
            <a:srgbClr val="FFFFFF">
              <a:hueOff val="0"/>
              <a:satOff val="0"/>
              <a:lumOff val="0"/>
              <a:alphaOff val="0"/>
            </a:srgbClr>
          </a:solidFill>
          <a:prstDash val="solid"/>
        </a:ln>
        <a:effectLst/>
      </dgm:spPr>
      <dgm:t>
        <a:bodyPr/>
        <a:lstStyle/>
        <a:p>
          <a:pPr rtl="0"/>
          <a:r>
            <a:rPr lang="en-US" b="1" dirty="0" smtClean="0">
              <a:solidFill>
                <a:srgbClr val="FF0000">
                  <a:lumMod val="60000"/>
                  <a:lumOff val="40000"/>
                </a:srgbClr>
              </a:solidFill>
              <a:latin typeface="Calibri"/>
              <a:ea typeface="+mn-ea"/>
              <a:cs typeface="+mn-cs"/>
            </a:rPr>
            <a:t>Unifies</a:t>
          </a:r>
          <a:r>
            <a:rPr lang="en-US" dirty="0" smtClean="0">
              <a:solidFill>
                <a:srgbClr val="FFFFFF"/>
              </a:solidFill>
              <a:latin typeface="Calibri"/>
              <a:ea typeface="+mn-ea"/>
              <a:cs typeface="+mn-cs"/>
            </a:rPr>
            <a:t> integration tooling across unstructured/semi-structured and structured data</a:t>
          </a:r>
          <a:endParaRPr lang="en-US" dirty="0">
            <a:solidFill>
              <a:srgbClr val="FFFFFF"/>
            </a:solidFill>
            <a:latin typeface="Calibri"/>
            <a:ea typeface="+mn-ea"/>
            <a:cs typeface="+mn-cs"/>
          </a:endParaRPr>
        </a:p>
      </dgm:t>
    </dgm:pt>
    <dgm:pt modelId="{528C89A1-7CCF-4D5C-9D6F-77E4FC461FF6}" type="sibTrans" cxnId="{18000D46-57B1-4A55-8D1D-F4F299E0C070}">
      <dgm:prSet/>
      <dgm:spPr/>
      <dgm:t>
        <a:bodyPr/>
        <a:lstStyle/>
        <a:p>
          <a:endParaRPr lang="en-US">
            <a:solidFill>
              <a:schemeClr val="bg1"/>
            </a:solidFill>
          </a:endParaRPr>
        </a:p>
      </dgm:t>
    </dgm:pt>
    <dgm:pt modelId="{2B10CFAD-BD92-4F93-A6DD-31B5B624F737}" type="parTrans" cxnId="{18000D46-57B1-4A55-8D1D-F4F299E0C070}">
      <dgm:prSet/>
      <dgm:spPr/>
      <dgm:t>
        <a:bodyPr/>
        <a:lstStyle/>
        <a:p>
          <a:endParaRPr lang="en-US">
            <a:solidFill>
              <a:schemeClr val="bg1"/>
            </a:solidFill>
          </a:endParaRPr>
        </a:p>
      </dgm:t>
    </dgm:pt>
    <dgm:pt modelId="{931CE64D-60DB-4E4F-BA01-E5CDDA7334B4}">
      <dgm:prSet/>
      <dgm:spPr>
        <a:xfrm>
          <a:off x="0" y="666519"/>
          <a:ext cx="4953000" cy="540540"/>
        </a:xfrm>
        <a:solidFill>
          <a:srgbClr val="5B6981">
            <a:lumMod val="75000"/>
          </a:srgbClr>
        </a:solidFill>
        <a:ln w="25400" cap="flat" cmpd="sng" algn="ctr">
          <a:solidFill>
            <a:srgbClr val="FFFFFF">
              <a:hueOff val="0"/>
              <a:satOff val="0"/>
              <a:lumOff val="0"/>
              <a:alphaOff val="0"/>
            </a:srgbClr>
          </a:solidFill>
          <a:prstDash val="solid"/>
        </a:ln>
        <a:effectLst/>
      </dgm:spPr>
      <dgm:t>
        <a:bodyPr/>
        <a:lstStyle/>
        <a:p>
          <a:pPr rtl="0"/>
          <a:r>
            <a:rPr lang="en-US" b="1" dirty="0" smtClean="0">
              <a:solidFill>
                <a:srgbClr val="FF0000">
                  <a:lumMod val="60000"/>
                  <a:lumOff val="40000"/>
                </a:srgbClr>
              </a:solidFill>
              <a:latin typeface="Calibri"/>
              <a:ea typeface="+mn-ea"/>
              <a:cs typeface="+mn-cs"/>
            </a:rPr>
            <a:t>Integrates</a:t>
          </a:r>
          <a:r>
            <a:rPr lang="en-US" dirty="0" smtClean="0">
              <a:solidFill>
                <a:srgbClr val="FFFFFF"/>
              </a:solidFill>
              <a:latin typeface="Calibri"/>
              <a:ea typeface="+mn-ea"/>
              <a:cs typeface="+mn-cs"/>
            </a:rPr>
            <a:t> big data heterogeneously via industry standards: Hadoop, </a:t>
          </a:r>
          <a:r>
            <a:rPr lang="en-US" dirty="0" err="1" smtClean="0">
              <a:solidFill>
                <a:srgbClr val="FFFFFF"/>
              </a:solidFill>
              <a:latin typeface="Calibri"/>
              <a:ea typeface="+mn-ea"/>
              <a:cs typeface="+mn-cs"/>
            </a:rPr>
            <a:t>MapReduce</a:t>
          </a:r>
          <a:r>
            <a:rPr lang="en-US" dirty="0" smtClean="0">
              <a:solidFill>
                <a:srgbClr val="FFFFFF"/>
              </a:solidFill>
              <a:latin typeface="Calibri"/>
              <a:ea typeface="+mn-ea"/>
              <a:cs typeface="+mn-cs"/>
            </a:rPr>
            <a:t>, Hive, </a:t>
          </a:r>
          <a:r>
            <a:rPr lang="en-US" dirty="0" err="1" smtClean="0">
              <a:solidFill>
                <a:srgbClr val="FFFFFF"/>
              </a:solidFill>
              <a:latin typeface="Calibri"/>
              <a:ea typeface="+mn-ea"/>
              <a:cs typeface="+mn-cs"/>
            </a:rPr>
            <a:t>NoSQL</a:t>
          </a:r>
          <a:r>
            <a:rPr lang="en-US" dirty="0" smtClean="0">
              <a:solidFill>
                <a:srgbClr val="FFFFFF"/>
              </a:solidFill>
              <a:latin typeface="Calibri"/>
              <a:ea typeface="+mn-ea"/>
              <a:cs typeface="+mn-cs"/>
            </a:rPr>
            <a:t>, HDFS</a:t>
          </a:r>
          <a:endParaRPr lang="en-US" dirty="0">
            <a:solidFill>
              <a:srgbClr val="FFFFFF"/>
            </a:solidFill>
            <a:latin typeface="Calibri"/>
            <a:ea typeface="+mn-ea"/>
            <a:cs typeface="+mn-cs"/>
          </a:endParaRPr>
        </a:p>
      </dgm:t>
    </dgm:pt>
    <dgm:pt modelId="{3AEF9A4D-A7F5-488C-B52F-A366A959ABFA}" type="sibTrans" cxnId="{7C9332B3-D5B2-4925-B39D-20937DD46EF0}">
      <dgm:prSet/>
      <dgm:spPr/>
      <dgm:t>
        <a:bodyPr/>
        <a:lstStyle/>
        <a:p>
          <a:endParaRPr lang="en-US">
            <a:solidFill>
              <a:schemeClr val="bg1"/>
            </a:solidFill>
          </a:endParaRPr>
        </a:p>
      </dgm:t>
    </dgm:pt>
    <dgm:pt modelId="{BC979DEB-B916-4E27-AFED-861795CA6022}" type="parTrans" cxnId="{7C9332B3-D5B2-4925-B39D-20937DD46EF0}">
      <dgm:prSet/>
      <dgm:spPr/>
      <dgm:t>
        <a:bodyPr/>
        <a:lstStyle/>
        <a:p>
          <a:endParaRPr lang="en-US">
            <a:solidFill>
              <a:schemeClr val="bg1"/>
            </a:solidFill>
          </a:endParaRPr>
        </a:p>
      </dgm:t>
    </dgm:pt>
    <dgm:pt modelId="{1EE060DD-191F-4A91-90BB-CF433B1EFF19}" type="pres">
      <dgm:prSet presAssocID="{4C925CC0-0A29-4CFD-8CE3-06D3992D72C4}" presName="linear" presStyleCnt="0">
        <dgm:presLayoutVars>
          <dgm:animLvl val="lvl"/>
          <dgm:resizeHandles val="exact"/>
        </dgm:presLayoutVars>
      </dgm:prSet>
      <dgm:spPr/>
      <dgm:t>
        <a:bodyPr/>
        <a:lstStyle/>
        <a:p>
          <a:endParaRPr lang="en-US"/>
        </a:p>
      </dgm:t>
    </dgm:pt>
    <dgm:pt modelId="{25B2AD1E-6700-40B7-ACEA-EB017315ABB8}" type="pres">
      <dgm:prSet presAssocID="{BF37A850-CA8C-40AA-B02F-75BB997FBB44}" presName="parentText" presStyleLbl="node1" presStyleIdx="0" presStyleCnt="5">
        <dgm:presLayoutVars>
          <dgm:chMax val="0"/>
          <dgm:bulletEnabled val="1"/>
        </dgm:presLayoutVars>
      </dgm:prSet>
      <dgm:spPr>
        <a:prstGeom prst="roundRect">
          <a:avLst/>
        </a:prstGeom>
      </dgm:spPr>
      <dgm:t>
        <a:bodyPr/>
        <a:lstStyle/>
        <a:p>
          <a:endParaRPr lang="en-US"/>
        </a:p>
      </dgm:t>
    </dgm:pt>
    <dgm:pt modelId="{FA9AA7E0-734C-41FC-B8E1-FC9A0AFBD09C}" type="pres">
      <dgm:prSet presAssocID="{B9ACB0BA-6B99-4023-960F-3AC77182795D}" presName="spacer" presStyleCnt="0"/>
      <dgm:spPr/>
      <dgm:t>
        <a:bodyPr/>
        <a:lstStyle/>
        <a:p>
          <a:endParaRPr lang="en-US"/>
        </a:p>
      </dgm:t>
    </dgm:pt>
    <dgm:pt modelId="{9F89A977-88B4-4D21-885B-F706C01B1682}" type="pres">
      <dgm:prSet presAssocID="{931CE64D-60DB-4E4F-BA01-E5CDDA7334B4}" presName="parentText" presStyleLbl="node1" presStyleIdx="1" presStyleCnt="5">
        <dgm:presLayoutVars>
          <dgm:chMax val="0"/>
          <dgm:bulletEnabled val="1"/>
        </dgm:presLayoutVars>
      </dgm:prSet>
      <dgm:spPr>
        <a:prstGeom prst="roundRect">
          <a:avLst/>
        </a:prstGeom>
      </dgm:spPr>
      <dgm:t>
        <a:bodyPr/>
        <a:lstStyle/>
        <a:p>
          <a:endParaRPr lang="en-US"/>
        </a:p>
      </dgm:t>
    </dgm:pt>
    <dgm:pt modelId="{EA17C901-C165-44D6-9766-F96ACBF638BA}" type="pres">
      <dgm:prSet presAssocID="{3AEF9A4D-A7F5-488C-B52F-A366A959ABFA}" presName="spacer" presStyleCnt="0"/>
      <dgm:spPr/>
      <dgm:t>
        <a:bodyPr/>
        <a:lstStyle/>
        <a:p>
          <a:endParaRPr lang="en-US"/>
        </a:p>
      </dgm:t>
    </dgm:pt>
    <dgm:pt modelId="{84F8348D-3384-49D3-92AF-D424C7C990C5}" type="pres">
      <dgm:prSet presAssocID="{E6C685AA-5B5C-4AB0-B51A-8A9FF544007B}" presName="parentText" presStyleLbl="node1" presStyleIdx="2" presStyleCnt="5">
        <dgm:presLayoutVars>
          <dgm:chMax val="0"/>
          <dgm:bulletEnabled val="1"/>
        </dgm:presLayoutVars>
      </dgm:prSet>
      <dgm:spPr>
        <a:prstGeom prst="roundRect">
          <a:avLst/>
        </a:prstGeom>
      </dgm:spPr>
      <dgm:t>
        <a:bodyPr/>
        <a:lstStyle/>
        <a:p>
          <a:endParaRPr lang="en-US"/>
        </a:p>
      </dgm:t>
    </dgm:pt>
    <dgm:pt modelId="{AC6BA974-2328-4D5C-8D5F-0C0E1C68DFD7}" type="pres">
      <dgm:prSet presAssocID="{528C89A1-7CCF-4D5C-9D6F-77E4FC461FF6}" presName="spacer" presStyleCnt="0"/>
      <dgm:spPr/>
      <dgm:t>
        <a:bodyPr/>
        <a:lstStyle/>
        <a:p>
          <a:endParaRPr lang="en-US"/>
        </a:p>
      </dgm:t>
    </dgm:pt>
    <dgm:pt modelId="{E4A145E5-5C9B-4798-8FDF-FBC9EDB9C446}" type="pres">
      <dgm:prSet presAssocID="{39000070-3415-40CC-8588-9239A2C63112}" presName="parentText" presStyleLbl="node1" presStyleIdx="3" presStyleCnt="5">
        <dgm:presLayoutVars>
          <dgm:chMax val="0"/>
          <dgm:bulletEnabled val="1"/>
        </dgm:presLayoutVars>
      </dgm:prSet>
      <dgm:spPr>
        <a:prstGeom prst="roundRect">
          <a:avLst/>
        </a:prstGeom>
      </dgm:spPr>
      <dgm:t>
        <a:bodyPr/>
        <a:lstStyle/>
        <a:p>
          <a:endParaRPr lang="en-US"/>
        </a:p>
      </dgm:t>
    </dgm:pt>
    <dgm:pt modelId="{D47B1EC2-CC39-4914-96D9-D07C7FF071AB}" type="pres">
      <dgm:prSet presAssocID="{29A031A7-EC7A-4D68-B6C6-3587D1356A64}" presName="spacer" presStyleCnt="0"/>
      <dgm:spPr/>
      <dgm:t>
        <a:bodyPr/>
        <a:lstStyle/>
        <a:p>
          <a:endParaRPr lang="en-US"/>
        </a:p>
      </dgm:t>
    </dgm:pt>
    <dgm:pt modelId="{23F0F218-67A8-4A12-9E81-C8CA5176919C}" type="pres">
      <dgm:prSet presAssocID="{5399A16B-4EEB-4C8E-98FE-CBAA945A8586}" presName="parentText" presStyleLbl="node1" presStyleIdx="4" presStyleCnt="5">
        <dgm:presLayoutVars>
          <dgm:chMax val="0"/>
          <dgm:bulletEnabled val="1"/>
        </dgm:presLayoutVars>
      </dgm:prSet>
      <dgm:spPr>
        <a:prstGeom prst="roundRect">
          <a:avLst/>
        </a:prstGeom>
      </dgm:spPr>
      <dgm:t>
        <a:bodyPr/>
        <a:lstStyle/>
        <a:p>
          <a:endParaRPr lang="en-US"/>
        </a:p>
      </dgm:t>
    </dgm:pt>
  </dgm:ptLst>
  <dgm:cxnLst>
    <dgm:cxn modelId="{D8A4218B-7ABC-4507-9896-41CCA38C98A5}" type="presOf" srcId="{5399A16B-4EEB-4C8E-98FE-CBAA945A8586}" destId="{23F0F218-67A8-4A12-9E81-C8CA5176919C}" srcOrd="0" destOrd="0" presId="urn:microsoft.com/office/officeart/2005/8/layout/vList2"/>
    <dgm:cxn modelId="{7DA9D173-FC50-45B0-B7C6-9896E9DE931B}" srcId="{4C925CC0-0A29-4CFD-8CE3-06D3992D72C4}" destId="{BF37A850-CA8C-40AA-B02F-75BB997FBB44}" srcOrd="0" destOrd="0" parTransId="{C8C8DABD-F96E-4267-B5A9-13C3943CCC31}" sibTransId="{B9ACB0BA-6B99-4023-960F-3AC77182795D}"/>
    <dgm:cxn modelId="{89E3381E-442D-4D5B-92F0-1F7B2F466A62}" type="presOf" srcId="{931CE64D-60DB-4E4F-BA01-E5CDDA7334B4}" destId="{9F89A977-88B4-4D21-885B-F706C01B1682}" srcOrd="0" destOrd="0" presId="urn:microsoft.com/office/officeart/2005/8/layout/vList2"/>
    <dgm:cxn modelId="{48F46ECE-29ED-4866-B262-4CC7FFC01986}" type="presOf" srcId="{E6C685AA-5B5C-4AB0-B51A-8A9FF544007B}" destId="{84F8348D-3384-49D3-92AF-D424C7C990C5}" srcOrd="0" destOrd="0" presId="urn:microsoft.com/office/officeart/2005/8/layout/vList2"/>
    <dgm:cxn modelId="{F8B6F06D-F9B8-4600-A976-190F33614C8E}" type="presOf" srcId="{4C925CC0-0A29-4CFD-8CE3-06D3992D72C4}" destId="{1EE060DD-191F-4A91-90BB-CF433B1EFF19}" srcOrd="0" destOrd="0" presId="urn:microsoft.com/office/officeart/2005/8/layout/vList2"/>
    <dgm:cxn modelId="{7C9332B3-D5B2-4925-B39D-20937DD46EF0}" srcId="{4C925CC0-0A29-4CFD-8CE3-06D3992D72C4}" destId="{931CE64D-60DB-4E4F-BA01-E5CDDA7334B4}" srcOrd="1" destOrd="0" parTransId="{BC979DEB-B916-4E27-AFED-861795CA6022}" sibTransId="{3AEF9A4D-A7F5-488C-B52F-A366A959ABFA}"/>
    <dgm:cxn modelId="{B6D80373-D75B-4AAE-80BB-9C4589CE8099}" srcId="{4C925CC0-0A29-4CFD-8CE3-06D3992D72C4}" destId="{39000070-3415-40CC-8588-9239A2C63112}" srcOrd="3" destOrd="0" parTransId="{544D5AD8-3580-48D6-A872-8462E44BBA11}" sibTransId="{29A031A7-EC7A-4D68-B6C6-3587D1356A64}"/>
    <dgm:cxn modelId="{35D9ADFF-086E-45B1-9D39-9339A98F29E7}" type="presOf" srcId="{39000070-3415-40CC-8588-9239A2C63112}" destId="{E4A145E5-5C9B-4798-8FDF-FBC9EDB9C446}" srcOrd="0" destOrd="0" presId="urn:microsoft.com/office/officeart/2005/8/layout/vList2"/>
    <dgm:cxn modelId="{906B8B41-F64E-4BBC-94BF-AF1FFA9FB0A7}" srcId="{4C925CC0-0A29-4CFD-8CE3-06D3992D72C4}" destId="{5399A16B-4EEB-4C8E-98FE-CBAA945A8586}" srcOrd="4" destOrd="0" parTransId="{B961B5C9-1861-49A3-9053-CA0FD89B27A2}" sibTransId="{FEE977AD-BA70-4BE2-B994-81D0CFACFE6A}"/>
    <dgm:cxn modelId="{18000D46-57B1-4A55-8D1D-F4F299E0C070}" srcId="{4C925CC0-0A29-4CFD-8CE3-06D3992D72C4}" destId="{E6C685AA-5B5C-4AB0-B51A-8A9FF544007B}" srcOrd="2" destOrd="0" parTransId="{2B10CFAD-BD92-4F93-A6DD-31B5B624F737}" sibTransId="{528C89A1-7CCF-4D5C-9D6F-77E4FC461FF6}"/>
    <dgm:cxn modelId="{2B01C4F1-4F5A-4192-9F69-4394ACA433E9}" type="presOf" srcId="{BF37A850-CA8C-40AA-B02F-75BB997FBB44}" destId="{25B2AD1E-6700-40B7-ACEA-EB017315ABB8}" srcOrd="0" destOrd="0" presId="urn:microsoft.com/office/officeart/2005/8/layout/vList2"/>
    <dgm:cxn modelId="{732F2192-4BF1-418F-BDAB-E4D5DAFDC780}" type="presParOf" srcId="{1EE060DD-191F-4A91-90BB-CF433B1EFF19}" destId="{25B2AD1E-6700-40B7-ACEA-EB017315ABB8}" srcOrd="0" destOrd="0" presId="urn:microsoft.com/office/officeart/2005/8/layout/vList2"/>
    <dgm:cxn modelId="{35F829A2-B585-4452-ACAE-4D846C7A0765}" type="presParOf" srcId="{1EE060DD-191F-4A91-90BB-CF433B1EFF19}" destId="{FA9AA7E0-734C-41FC-B8E1-FC9A0AFBD09C}" srcOrd="1" destOrd="0" presId="urn:microsoft.com/office/officeart/2005/8/layout/vList2"/>
    <dgm:cxn modelId="{4989252D-65A2-475E-9085-35539E47D1EC}" type="presParOf" srcId="{1EE060DD-191F-4A91-90BB-CF433B1EFF19}" destId="{9F89A977-88B4-4D21-885B-F706C01B1682}" srcOrd="2" destOrd="0" presId="urn:microsoft.com/office/officeart/2005/8/layout/vList2"/>
    <dgm:cxn modelId="{EB02F044-91CA-4F49-A895-403CDE48B247}" type="presParOf" srcId="{1EE060DD-191F-4A91-90BB-CF433B1EFF19}" destId="{EA17C901-C165-44D6-9766-F96ACBF638BA}" srcOrd="3" destOrd="0" presId="urn:microsoft.com/office/officeart/2005/8/layout/vList2"/>
    <dgm:cxn modelId="{8B01A199-15E8-48CD-9A36-FA5B0D4ED564}" type="presParOf" srcId="{1EE060DD-191F-4A91-90BB-CF433B1EFF19}" destId="{84F8348D-3384-49D3-92AF-D424C7C990C5}" srcOrd="4" destOrd="0" presId="urn:microsoft.com/office/officeart/2005/8/layout/vList2"/>
    <dgm:cxn modelId="{751CDFFB-1D7C-4D84-84CC-E6FC5BEB3FAB}" type="presParOf" srcId="{1EE060DD-191F-4A91-90BB-CF433B1EFF19}" destId="{AC6BA974-2328-4D5C-8D5F-0C0E1C68DFD7}" srcOrd="5" destOrd="0" presId="urn:microsoft.com/office/officeart/2005/8/layout/vList2"/>
    <dgm:cxn modelId="{D5577334-4990-44F7-B519-39FEDF430185}" type="presParOf" srcId="{1EE060DD-191F-4A91-90BB-CF433B1EFF19}" destId="{E4A145E5-5C9B-4798-8FDF-FBC9EDB9C446}" srcOrd="6" destOrd="0" presId="urn:microsoft.com/office/officeart/2005/8/layout/vList2"/>
    <dgm:cxn modelId="{CEC6E08E-FFAF-406B-8EC5-BAE134A1E7ED}" type="presParOf" srcId="{1EE060DD-191F-4A91-90BB-CF433B1EFF19}" destId="{D47B1EC2-CC39-4914-96D9-D07C7FF071AB}" srcOrd="7" destOrd="0" presId="urn:microsoft.com/office/officeart/2005/8/layout/vList2"/>
    <dgm:cxn modelId="{5B98F873-6472-42E2-A838-3F82181BCC0A}" type="presParOf" srcId="{1EE060DD-191F-4A91-90BB-CF433B1EFF19}" destId="{23F0F218-67A8-4A12-9E81-C8CA5176919C}"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6DBDB7-CB34-6D48-982D-24E2A26CBD6A}" type="doc">
      <dgm:prSet loTypeId="urn:microsoft.com/office/officeart/2005/8/layout/list1" loCatId="" qsTypeId="urn:microsoft.com/office/officeart/2005/8/quickstyle/simple2" qsCatId="simple" csTypeId="urn:microsoft.com/office/officeart/2005/8/colors/accent0_3" csCatId="mainScheme" phldr="1"/>
      <dgm:spPr/>
      <dgm:t>
        <a:bodyPr/>
        <a:lstStyle/>
        <a:p>
          <a:endParaRPr lang="en-US"/>
        </a:p>
      </dgm:t>
    </dgm:pt>
    <dgm:pt modelId="{2AE3E6C5-1921-5941-80CD-635A7192C4C0}">
      <dgm:prSet phldrT="[Text]" custT="1"/>
      <dgm:spPr>
        <a:xfrm>
          <a:off x="135054" y="7367"/>
          <a:ext cx="5517896" cy="631304"/>
        </a:xfrm>
        <a:solidFill>
          <a:srgbClr val="FF0000">
            <a:hueOff val="0"/>
            <a:satOff val="0"/>
            <a:lumOff val="0"/>
            <a:alphaOff val="0"/>
          </a:srgbClr>
        </a:solidFill>
        <a:ln w="38100" cap="flat" cmpd="sng" algn="ctr">
          <a:solidFill>
            <a:srgbClr val="C9C9C9">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2000" dirty="0" smtClean="0">
              <a:solidFill>
                <a:srgbClr val="FFFFFF"/>
              </a:solidFill>
              <a:latin typeface="Arial" pitchFamily="34" charset="0"/>
              <a:ea typeface="+mn-ea"/>
              <a:cs typeface="Arial" pitchFamily="34" charset="0"/>
            </a:rPr>
            <a:t>Adopt an Enterprise Architecture Approach</a:t>
          </a:r>
          <a:endParaRPr lang="en-US" sz="2000" dirty="0">
            <a:solidFill>
              <a:srgbClr val="FFFFFF"/>
            </a:solidFill>
            <a:latin typeface="Arial" pitchFamily="34" charset="0"/>
            <a:ea typeface="+mn-ea"/>
            <a:cs typeface="Arial" pitchFamily="34" charset="0"/>
          </a:endParaRPr>
        </a:p>
      </dgm:t>
    </dgm:pt>
    <dgm:pt modelId="{95F68D61-4A53-CB4A-8E73-6C9CCBE45095}" type="parTrans" cxnId="{D75516F5-FD20-F84E-A09A-1BC89839A941}">
      <dgm:prSet/>
      <dgm:spPr/>
      <dgm:t>
        <a:bodyPr/>
        <a:lstStyle/>
        <a:p>
          <a:endParaRPr lang="en-US">
            <a:latin typeface="Arial" pitchFamily="34" charset="0"/>
            <a:cs typeface="Arial" pitchFamily="34" charset="0"/>
          </a:endParaRPr>
        </a:p>
      </dgm:t>
    </dgm:pt>
    <dgm:pt modelId="{66D94D84-6B5E-EF49-B11C-D6112C7775FE}" type="sibTrans" cxnId="{D75516F5-FD20-F84E-A09A-1BC89839A941}">
      <dgm:prSet/>
      <dgm:spPr/>
      <dgm:t>
        <a:bodyPr/>
        <a:lstStyle/>
        <a:p>
          <a:endParaRPr lang="en-US">
            <a:latin typeface="Arial" pitchFamily="34" charset="0"/>
            <a:cs typeface="Arial" pitchFamily="34" charset="0"/>
          </a:endParaRPr>
        </a:p>
      </dgm:t>
    </dgm:pt>
    <dgm:pt modelId="{28745FEA-339A-F844-B3AB-94AA749E2AE2}">
      <dgm:prSet phldrT="[Text]" custT="1"/>
      <dgm:spPr>
        <a:xfrm>
          <a:off x="0" y="146427"/>
          <a:ext cx="7882709" cy="1633275"/>
        </a:xfrm>
        <a:solidFill>
          <a:srgbClr val="C9C9C9">
            <a:alpha val="90000"/>
            <a:hueOff val="0"/>
            <a:satOff val="0"/>
            <a:lumOff val="0"/>
            <a:alphaOff val="0"/>
          </a:srgbClr>
        </a:solidFill>
        <a:ln w="25400" cap="flat" cmpd="sng" algn="ctr">
          <a:solidFill>
            <a:srgbClr val="FF0000">
              <a:hueOff val="0"/>
              <a:satOff val="0"/>
              <a:lumOff val="0"/>
              <a:alphaOff val="0"/>
            </a:srgbClr>
          </a:solidFill>
          <a:prstDash val="solid"/>
        </a:ln>
        <a:effectLst/>
      </dgm:spPr>
      <dgm:t>
        <a:bodyPr/>
        <a:lstStyle/>
        <a:p>
          <a:r>
            <a:rPr lang="en-US" sz="1800" kern="0" baseline="0" dirty="0" smtClean="0">
              <a:solidFill>
                <a:srgbClr val="000000">
                  <a:hueOff val="0"/>
                  <a:satOff val="0"/>
                  <a:lumOff val="0"/>
                  <a:alphaOff val="0"/>
                </a:srgbClr>
              </a:solidFill>
              <a:latin typeface="Arial" pitchFamily="34" charset="0"/>
              <a:ea typeface="+mn-ea"/>
              <a:cs typeface="Arial" pitchFamily="34" charset="0"/>
            </a:rPr>
            <a:t>Align Big Data initiative with specific business goals</a:t>
          </a:r>
          <a:endParaRPr lang="en-US" sz="1800" kern="0" baseline="0" dirty="0">
            <a:solidFill>
              <a:srgbClr val="000000">
                <a:hueOff val="0"/>
                <a:satOff val="0"/>
                <a:lumOff val="0"/>
                <a:alphaOff val="0"/>
              </a:srgbClr>
            </a:solidFill>
            <a:latin typeface="Arial" pitchFamily="34" charset="0"/>
            <a:ea typeface="+mn-ea"/>
            <a:cs typeface="Arial" pitchFamily="34" charset="0"/>
          </a:endParaRPr>
        </a:p>
      </dgm:t>
    </dgm:pt>
    <dgm:pt modelId="{37AF10ED-ADDB-464F-BA51-19F85EDD2EB7}" type="parTrans" cxnId="{E48FA580-E930-F445-B28C-FE2ADE42C49B}">
      <dgm:prSet/>
      <dgm:spPr/>
      <dgm:t>
        <a:bodyPr/>
        <a:lstStyle/>
        <a:p>
          <a:endParaRPr lang="en-US">
            <a:latin typeface="Arial" pitchFamily="34" charset="0"/>
            <a:cs typeface="Arial" pitchFamily="34" charset="0"/>
          </a:endParaRPr>
        </a:p>
      </dgm:t>
    </dgm:pt>
    <dgm:pt modelId="{E0763A7B-FDE3-094C-90CB-D4650D1F6418}" type="sibTrans" cxnId="{E48FA580-E930-F445-B28C-FE2ADE42C49B}">
      <dgm:prSet/>
      <dgm:spPr/>
      <dgm:t>
        <a:bodyPr/>
        <a:lstStyle/>
        <a:p>
          <a:endParaRPr lang="en-US">
            <a:latin typeface="Arial" pitchFamily="34" charset="0"/>
            <a:cs typeface="Arial" pitchFamily="34" charset="0"/>
          </a:endParaRPr>
        </a:p>
      </dgm:t>
    </dgm:pt>
    <dgm:pt modelId="{C4BA36A1-A944-8442-80CE-55A021F44415}">
      <dgm:prSet phldrT="[Text]" custT="1"/>
      <dgm:spPr>
        <a:xfrm>
          <a:off x="127435" y="1953707"/>
          <a:ext cx="5517896" cy="591619"/>
        </a:xfrm>
        <a:solidFill>
          <a:srgbClr val="FF0000">
            <a:hueOff val="0"/>
            <a:satOff val="0"/>
            <a:lumOff val="0"/>
            <a:alphaOff val="0"/>
          </a:srgbClr>
        </a:solidFill>
        <a:ln w="38100" cap="flat" cmpd="sng" algn="ctr">
          <a:solidFill>
            <a:srgbClr val="C9C9C9">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2000" dirty="0" smtClean="0">
              <a:solidFill>
                <a:srgbClr val="FFFFFF"/>
              </a:solidFill>
              <a:latin typeface="Arial" pitchFamily="34" charset="0"/>
              <a:ea typeface="+mn-ea"/>
              <a:cs typeface="Arial" pitchFamily="34" charset="0"/>
            </a:rPr>
            <a:t>Expand Your Information Architecture</a:t>
          </a:r>
          <a:endParaRPr lang="en-US" sz="2000" dirty="0">
            <a:solidFill>
              <a:srgbClr val="FFFFFF"/>
            </a:solidFill>
            <a:latin typeface="Arial" pitchFamily="34" charset="0"/>
            <a:ea typeface="+mn-ea"/>
            <a:cs typeface="Arial" pitchFamily="34" charset="0"/>
          </a:endParaRPr>
        </a:p>
      </dgm:t>
    </dgm:pt>
    <dgm:pt modelId="{A5DBB422-9A82-054D-BD4D-0AB4A7792CE6}" type="parTrans" cxnId="{DA4DCA31-F11E-6243-967A-6A6FD4EB7160}">
      <dgm:prSet/>
      <dgm:spPr/>
      <dgm:t>
        <a:bodyPr/>
        <a:lstStyle/>
        <a:p>
          <a:endParaRPr lang="en-US">
            <a:latin typeface="Arial" pitchFamily="34" charset="0"/>
            <a:cs typeface="Arial" pitchFamily="34" charset="0"/>
          </a:endParaRPr>
        </a:p>
      </dgm:t>
    </dgm:pt>
    <dgm:pt modelId="{0DC35E11-6766-0D42-8471-E8F3F4D04506}" type="sibTrans" cxnId="{DA4DCA31-F11E-6243-967A-6A6FD4EB7160}">
      <dgm:prSet/>
      <dgm:spPr/>
      <dgm:t>
        <a:bodyPr/>
        <a:lstStyle/>
        <a:p>
          <a:endParaRPr lang="en-US">
            <a:latin typeface="Arial" pitchFamily="34" charset="0"/>
            <a:cs typeface="Arial" pitchFamily="34" charset="0"/>
          </a:endParaRPr>
        </a:p>
      </dgm:t>
    </dgm:pt>
    <dgm:pt modelId="{65C17994-CDEA-438E-A9B0-4E2FB72DB4FC}">
      <dgm:prSet phldrT="[Text]" custT="1"/>
      <dgm:spPr>
        <a:xfrm>
          <a:off x="0" y="2053081"/>
          <a:ext cx="7882709" cy="1633275"/>
        </a:xfrm>
        <a:solidFill>
          <a:srgbClr val="C9C9C9">
            <a:alpha val="90000"/>
            <a:hueOff val="0"/>
            <a:satOff val="0"/>
            <a:lumOff val="0"/>
            <a:alphaOff val="0"/>
          </a:srgbClr>
        </a:solidFill>
        <a:ln w="25400" cap="flat" cmpd="sng" algn="ctr">
          <a:solidFill>
            <a:schemeClr val="accent1"/>
          </a:solidFill>
          <a:prstDash val="solid"/>
        </a:ln>
        <a:effectLst/>
      </dgm:spPr>
      <dgm:t>
        <a:bodyPr/>
        <a:lstStyle/>
        <a:p>
          <a:pPr marL="174625" marR="0" indent="-174625" defTabSz="914400" eaLnBrk="1" fontAlgn="auto" latinLnBrk="0" hangingPunct="1">
            <a:lnSpc>
              <a:spcPct val="100000"/>
            </a:lnSpc>
            <a:spcBef>
              <a:spcPts val="0"/>
            </a:spcBef>
            <a:spcAft>
              <a:spcPts val="0"/>
            </a:spcAft>
            <a:buClrTx/>
            <a:buSzTx/>
            <a:buFontTx/>
            <a:buNone/>
            <a:tabLst/>
            <a:defRPr/>
          </a:pPr>
          <a:r>
            <a:rPr lang="en-US" sz="1800" kern="0" spc="0" baseline="0" dirty="0" smtClean="0">
              <a:solidFill>
                <a:srgbClr val="000000">
                  <a:hueOff val="0"/>
                  <a:satOff val="0"/>
                  <a:lumOff val="0"/>
                  <a:alphaOff val="0"/>
                </a:srgbClr>
              </a:solidFill>
              <a:latin typeface="Arial" pitchFamily="34" charset="0"/>
              <a:ea typeface="MS PGothic" pitchFamily="34" charset="-128"/>
              <a:cs typeface="Arial" pitchFamily="34" charset="0"/>
            </a:rPr>
            <a:t>Embrace data diversity and long tail data analysis</a:t>
          </a:r>
          <a:endParaRPr lang="en-US" sz="1800" kern="0" spc="0" baseline="0" dirty="0" smtClean="0">
            <a:solidFill>
              <a:srgbClr val="000000">
                <a:hueOff val="0"/>
                <a:satOff val="0"/>
                <a:lumOff val="0"/>
                <a:alphaOff val="0"/>
              </a:srgbClr>
            </a:solidFill>
            <a:latin typeface="Arial" pitchFamily="34" charset="0"/>
            <a:ea typeface="+mn-ea"/>
            <a:cs typeface="Arial" pitchFamily="34" charset="0"/>
          </a:endParaRPr>
        </a:p>
      </dgm:t>
    </dgm:pt>
    <dgm:pt modelId="{5F3F50BA-E8D2-4010-BD3F-6A0C7376B07D}" type="parTrans" cxnId="{49E65287-1DFC-41C2-BD9F-75604359C285}">
      <dgm:prSet/>
      <dgm:spPr/>
      <dgm:t>
        <a:bodyPr/>
        <a:lstStyle/>
        <a:p>
          <a:endParaRPr lang="en-US"/>
        </a:p>
      </dgm:t>
    </dgm:pt>
    <dgm:pt modelId="{D0994774-7B57-49E1-9CE3-A8BA5537C957}" type="sibTrans" cxnId="{49E65287-1DFC-41C2-BD9F-75604359C285}">
      <dgm:prSet/>
      <dgm:spPr/>
      <dgm:t>
        <a:bodyPr/>
        <a:lstStyle/>
        <a:p>
          <a:endParaRPr lang="en-US"/>
        </a:p>
      </dgm:t>
    </dgm:pt>
    <dgm:pt modelId="{0385C1A1-848D-4DB9-B648-954FE642615B}">
      <dgm:prSet phldrT="[Text]" custT="1"/>
      <dgm:spPr>
        <a:xfrm>
          <a:off x="0" y="2053081"/>
          <a:ext cx="7882709" cy="1633275"/>
        </a:xfrm>
        <a:solidFill>
          <a:srgbClr val="C9C9C9">
            <a:alpha val="90000"/>
            <a:hueOff val="0"/>
            <a:satOff val="0"/>
            <a:lumOff val="0"/>
            <a:alphaOff val="0"/>
          </a:srgbClr>
        </a:solidFill>
        <a:ln w="25400" cap="flat" cmpd="sng" algn="ctr">
          <a:solidFill>
            <a:schemeClr val="accent1"/>
          </a:solidFill>
          <a:prstDash val="solid"/>
        </a:ln>
        <a:effectLst/>
      </dgm:spPr>
      <dgm:t>
        <a:bodyPr/>
        <a:lstStyle/>
        <a:p>
          <a:pPr marL="174625" marR="0" indent="-174625" defTabSz="914400" eaLnBrk="1" fontAlgn="auto" latinLnBrk="0" hangingPunct="1">
            <a:lnSpc>
              <a:spcPct val="100000"/>
            </a:lnSpc>
            <a:spcBef>
              <a:spcPts val="0"/>
            </a:spcBef>
            <a:spcAft>
              <a:spcPts val="0"/>
            </a:spcAft>
            <a:buClrTx/>
            <a:buSzTx/>
            <a:buFontTx/>
            <a:buNone/>
            <a:tabLst/>
            <a:defRPr/>
          </a:pPr>
          <a:r>
            <a:rPr lang="en-US" sz="1800" kern="0" spc="0" baseline="0" dirty="0" smtClean="0">
              <a:solidFill>
                <a:srgbClr val="000000">
                  <a:hueOff val="0"/>
                  <a:satOff val="0"/>
                  <a:lumOff val="0"/>
                  <a:alphaOff val="0"/>
                </a:srgbClr>
              </a:solidFill>
              <a:latin typeface="Arial" pitchFamily="34" charset="0"/>
              <a:ea typeface="+mn-ea"/>
              <a:cs typeface="Arial" pitchFamily="34" charset="0"/>
            </a:rPr>
            <a:t>Correlate big data and structured data</a:t>
          </a:r>
        </a:p>
      </dgm:t>
    </dgm:pt>
    <dgm:pt modelId="{6E9BFE79-8DC3-4025-A01B-D6B040A5EC10}" type="parTrans" cxnId="{FBFB35CC-3250-4823-B6D1-3BE8024870A2}">
      <dgm:prSet/>
      <dgm:spPr/>
      <dgm:t>
        <a:bodyPr/>
        <a:lstStyle/>
        <a:p>
          <a:endParaRPr lang="en-US"/>
        </a:p>
      </dgm:t>
    </dgm:pt>
    <dgm:pt modelId="{707D523F-E078-4F57-BBE4-2E66F54A41CF}" type="sibTrans" cxnId="{FBFB35CC-3250-4823-B6D1-3BE8024870A2}">
      <dgm:prSet/>
      <dgm:spPr/>
      <dgm:t>
        <a:bodyPr/>
        <a:lstStyle/>
        <a:p>
          <a:endParaRPr lang="en-US"/>
        </a:p>
      </dgm:t>
    </dgm:pt>
    <dgm:pt modelId="{72F567D2-5B01-458E-A1EA-9B507EA96F15}">
      <dgm:prSet phldrT="[Text]" custT="1"/>
      <dgm:spPr>
        <a:xfrm>
          <a:off x="127435" y="1953707"/>
          <a:ext cx="5517896" cy="591619"/>
        </a:xfrm>
        <a:solidFill>
          <a:srgbClr val="FF0000">
            <a:hueOff val="0"/>
            <a:satOff val="0"/>
            <a:lumOff val="0"/>
            <a:alphaOff val="0"/>
          </a:srgbClr>
        </a:solidFill>
        <a:ln w="38100" cap="flat" cmpd="sng" algn="ctr">
          <a:solidFill>
            <a:srgbClr val="C9C9C9">
              <a:hueOff val="0"/>
              <a:satOff val="0"/>
              <a:lumOff val="0"/>
              <a:alphaOff val="0"/>
            </a:srgbClr>
          </a:solidFill>
          <a:prstDash val="solid"/>
        </a:ln>
        <a:effectLst>
          <a:outerShdw blurRad="40000" dist="20000" dir="5400000" rotWithShape="0">
            <a:srgbClr val="000000">
              <a:alpha val="38000"/>
            </a:srgbClr>
          </a:outerShdw>
        </a:effectLst>
      </dgm:spPr>
      <dgm:t>
        <a:bodyPr/>
        <a:lstStyle/>
        <a:p>
          <a:pPr marL="174625" marR="0" indent="-174625" defTabSz="914400" eaLnBrk="1" fontAlgn="auto" latinLnBrk="0" hangingPunct="1">
            <a:lnSpc>
              <a:spcPct val="100000"/>
            </a:lnSpc>
            <a:spcBef>
              <a:spcPts val="0"/>
            </a:spcBef>
            <a:spcAft>
              <a:spcPts val="0"/>
            </a:spcAft>
            <a:buClrTx/>
            <a:buSzTx/>
            <a:buFontTx/>
            <a:buNone/>
            <a:tabLst/>
            <a:defRPr/>
          </a:pPr>
          <a:r>
            <a:rPr lang="en-US" sz="2000" kern="0" dirty="0" smtClean="0">
              <a:solidFill>
                <a:srgbClr val="FFFFFF"/>
              </a:solidFill>
              <a:latin typeface="Arial" pitchFamily="34" charset="0"/>
              <a:ea typeface="+mn-ea"/>
              <a:cs typeface="Arial" pitchFamily="34" charset="0"/>
            </a:rPr>
            <a:t>Leverage Real-Time Data for Analytics</a:t>
          </a:r>
          <a:endParaRPr lang="en-US" sz="2000" kern="0" spc="0" baseline="0" dirty="0" smtClean="0">
            <a:solidFill>
              <a:srgbClr val="000000">
                <a:hueOff val="0"/>
                <a:satOff val="0"/>
                <a:lumOff val="0"/>
                <a:alphaOff val="0"/>
              </a:srgbClr>
            </a:solidFill>
            <a:latin typeface="Arial" pitchFamily="34" charset="0"/>
            <a:ea typeface="+mn-ea"/>
            <a:cs typeface="Arial" pitchFamily="34" charset="0"/>
          </a:endParaRPr>
        </a:p>
      </dgm:t>
    </dgm:pt>
    <dgm:pt modelId="{35C8E92D-C8E5-42B9-8417-408AEFA3C67A}" type="parTrans" cxnId="{3A478B4B-1393-41F6-93BA-83647DB244EA}">
      <dgm:prSet/>
      <dgm:spPr/>
      <dgm:t>
        <a:bodyPr/>
        <a:lstStyle/>
        <a:p>
          <a:endParaRPr lang="en-US"/>
        </a:p>
      </dgm:t>
    </dgm:pt>
    <dgm:pt modelId="{AE946FCA-DA72-44F8-94B4-6810F7BAC19D}" type="sibTrans" cxnId="{3A478B4B-1393-41F6-93BA-83647DB244EA}">
      <dgm:prSet/>
      <dgm:spPr/>
      <dgm:t>
        <a:bodyPr/>
        <a:lstStyle/>
        <a:p>
          <a:endParaRPr lang="en-US"/>
        </a:p>
      </dgm:t>
    </dgm:pt>
    <dgm:pt modelId="{B62F5BBA-5E7A-4F56-9765-5425EA08B8C2}">
      <dgm:prSet phldrT="[Text]" custT="1"/>
      <dgm:spPr>
        <a:xfrm>
          <a:off x="0" y="146427"/>
          <a:ext cx="7882709" cy="1633275"/>
        </a:xfrm>
        <a:solidFill>
          <a:srgbClr val="C9C9C9">
            <a:alpha val="90000"/>
            <a:hueOff val="0"/>
            <a:satOff val="0"/>
            <a:lumOff val="0"/>
            <a:alphaOff val="0"/>
          </a:srgbClr>
        </a:solidFill>
        <a:ln w="25400" cap="flat" cmpd="sng" algn="ctr">
          <a:solidFill>
            <a:srgbClr val="FF0000">
              <a:hueOff val="0"/>
              <a:satOff val="0"/>
              <a:lumOff val="0"/>
              <a:alphaOff val="0"/>
            </a:srgbClr>
          </a:solidFill>
          <a:prstDash val="solid"/>
        </a:ln>
        <a:effectLst/>
      </dgm:spPr>
      <dgm:t>
        <a:bodyPr/>
        <a:lstStyle/>
        <a:p>
          <a:r>
            <a:rPr lang="en-US" sz="1800" kern="0" baseline="0" dirty="0" smtClean="0">
              <a:solidFill>
                <a:srgbClr val="000000">
                  <a:hueOff val="0"/>
                  <a:satOff val="0"/>
                  <a:lumOff val="0"/>
                  <a:alphaOff val="0"/>
                </a:srgbClr>
              </a:solidFill>
              <a:latin typeface="Arial" pitchFamily="34" charset="0"/>
              <a:ea typeface="+mn-ea"/>
              <a:cs typeface="Arial" pitchFamily="34" charset="0"/>
            </a:rPr>
            <a:t>Use center of excellence and standardize on the same technology for both Big Data and transactional data</a:t>
          </a:r>
          <a:endParaRPr lang="en-US" sz="1800" kern="0" baseline="0" dirty="0">
            <a:solidFill>
              <a:srgbClr val="000000">
                <a:hueOff val="0"/>
                <a:satOff val="0"/>
                <a:lumOff val="0"/>
                <a:alphaOff val="0"/>
              </a:srgbClr>
            </a:solidFill>
            <a:latin typeface="Arial" pitchFamily="34" charset="0"/>
            <a:ea typeface="+mn-ea"/>
            <a:cs typeface="Arial" pitchFamily="34" charset="0"/>
          </a:endParaRPr>
        </a:p>
      </dgm:t>
    </dgm:pt>
    <dgm:pt modelId="{6788D6D4-3F17-4756-94D5-5934458088CF}" type="parTrans" cxnId="{6FADFA9F-EA54-4311-B20C-A09C865C879C}">
      <dgm:prSet/>
      <dgm:spPr/>
      <dgm:t>
        <a:bodyPr/>
        <a:lstStyle/>
        <a:p>
          <a:endParaRPr lang="en-US"/>
        </a:p>
      </dgm:t>
    </dgm:pt>
    <dgm:pt modelId="{FE3D004D-84F1-4AFB-9B84-6390B5822FF8}" type="sibTrans" cxnId="{6FADFA9F-EA54-4311-B20C-A09C865C879C}">
      <dgm:prSet/>
      <dgm:spPr/>
      <dgm:t>
        <a:bodyPr/>
        <a:lstStyle/>
        <a:p>
          <a:endParaRPr lang="en-US"/>
        </a:p>
      </dgm:t>
    </dgm:pt>
    <dgm:pt modelId="{9D20130B-B9CB-440A-874A-69A2E7AC06AF}">
      <dgm:prSet phldrT="[Text]" custT="1"/>
      <dgm:spPr>
        <a:xfrm>
          <a:off x="127435" y="1953707"/>
          <a:ext cx="5517896" cy="591619"/>
        </a:xfrm>
        <a:solidFill>
          <a:schemeClr val="accent2">
            <a:lumMod val="90000"/>
          </a:schemeClr>
        </a:solidFill>
        <a:ln w="38100" cap="flat" cmpd="sng" algn="ctr">
          <a:solidFill>
            <a:schemeClr val="accent1"/>
          </a:solidFill>
          <a:prstDash val="solid"/>
        </a:ln>
        <a:effectLst>
          <a:outerShdw blurRad="40000" dist="20000" dir="5400000" rotWithShape="0">
            <a:srgbClr val="000000">
              <a:alpha val="38000"/>
            </a:srgbClr>
          </a:outerShdw>
        </a:effectLst>
      </dgm:spPr>
      <dgm:t>
        <a:bodyPr/>
        <a:lstStyle/>
        <a:p>
          <a:pPr marL="174625" marR="0" indent="-174625" defTabSz="914400" eaLnBrk="1" fontAlgn="auto" latinLnBrk="0" hangingPunct="1">
            <a:lnSpc>
              <a:spcPct val="100000"/>
            </a:lnSpc>
            <a:spcBef>
              <a:spcPts val="0"/>
            </a:spcBef>
            <a:spcAft>
              <a:spcPts val="0"/>
            </a:spcAft>
            <a:buClrTx/>
            <a:buSzTx/>
            <a:buFontTx/>
            <a:buNone/>
            <a:tabLst/>
            <a:defRPr/>
          </a:pPr>
          <a:r>
            <a:rPr lang="en-US" sz="1800" kern="0" spc="0" baseline="0" dirty="0" smtClean="0">
              <a:solidFill>
                <a:srgbClr val="000000">
                  <a:hueOff val="0"/>
                  <a:satOff val="0"/>
                  <a:lumOff val="0"/>
                  <a:alphaOff val="0"/>
                </a:srgbClr>
              </a:solidFill>
              <a:latin typeface="Arial" pitchFamily="34" charset="0"/>
              <a:ea typeface="+mn-ea"/>
              <a:cs typeface="Arial" pitchFamily="34" charset="0"/>
            </a:rPr>
            <a:t>Use non-intrusive, low-impact data capture methods </a:t>
          </a:r>
        </a:p>
      </dgm:t>
    </dgm:pt>
    <dgm:pt modelId="{0631D4CA-9A1E-44E9-8F0C-5AF7B9894DE8}" type="parTrans" cxnId="{807D691F-E59B-48D6-8596-A515385CB6F2}">
      <dgm:prSet/>
      <dgm:spPr/>
      <dgm:t>
        <a:bodyPr/>
        <a:lstStyle/>
        <a:p>
          <a:endParaRPr lang="en-US"/>
        </a:p>
      </dgm:t>
    </dgm:pt>
    <dgm:pt modelId="{9E591204-BA3C-4275-895A-20889D9F7814}" type="sibTrans" cxnId="{807D691F-E59B-48D6-8596-A515385CB6F2}">
      <dgm:prSet/>
      <dgm:spPr/>
      <dgm:t>
        <a:bodyPr/>
        <a:lstStyle/>
        <a:p>
          <a:endParaRPr lang="en-US"/>
        </a:p>
      </dgm:t>
    </dgm:pt>
    <dgm:pt modelId="{B57D0813-B29B-4968-A1F1-D1B8FCE71813}">
      <dgm:prSet phldrT="[Text]" custT="1"/>
      <dgm:spPr>
        <a:xfrm>
          <a:off x="127435" y="1953707"/>
          <a:ext cx="5517896" cy="591619"/>
        </a:xfrm>
        <a:solidFill>
          <a:schemeClr val="accent2">
            <a:lumMod val="90000"/>
          </a:schemeClr>
        </a:solidFill>
        <a:ln w="38100" cap="flat" cmpd="sng" algn="ctr">
          <a:solidFill>
            <a:schemeClr val="accent1"/>
          </a:solidFill>
          <a:prstDash val="solid"/>
        </a:ln>
        <a:effectLst>
          <a:outerShdw blurRad="40000" dist="20000" dir="5400000" rotWithShape="0">
            <a:srgbClr val="000000">
              <a:alpha val="38000"/>
            </a:srgbClr>
          </a:outerShdw>
        </a:effectLst>
      </dgm:spPr>
      <dgm:t>
        <a:bodyPr/>
        <a:lstStyle/>
        <a:p>
          <a:pPr marL="174625" marR="0" indent="-174625" defTabSz="914400" eaLnBrk="1" fontAlgn="auto" latinLnBrk="0" hangingPunct="1">
            <a:lnSpc>
              <a:spcPct val="100000"/>
            </a:lnSpc>
            <a:spcBef>
              <a:spcPts val="0"/>
            </a:spcBef>
            <a:spcAft>
              <a:spcPts val="0"/>
            </a:spcAft>
            <a:buClrTx/>
            <a:buSzTx/>
            <a:buFontTx/>
            <a:buNone/>
            <a:tabLst/>
            <a:defRPr/>
          </a:pPr>
          <a:r>
            <a:rPr lang="en-US" sz="1800" kern="0" spc="0" baseline="0" dirty="0" smtClean="0">
              <a:solidFill>
                <a:srgbClr val="000000">
                  <a:hueOff val="0"/>
                  <a:satOff val="0"/>
                  <a:lumOff val="0"/>
                  <a:alphaOff val="0"/>
                </a:srgbClr>
              </a:solidFill>
              <a:latin typeface="Arial" pitchFamily="34" charset="0"/>
              <a:ea typeface="+mn-ea"/>
              <a:cs typeface="Arial" pitchFamily="34" charset="0"/>
            </a:rPr>
            <a:t>Use E-LT architecture for high performance, low TCO solution</a:t>
          </a:r>
        </a:p>
      </dgm:t>
    </dgm:pt>
    <dgm:pt modelId="{41CEEA95-9AA6-4FD2-AC0E-D5D3843786E5}" type="parTrans" cxnId="{EEB06982-4923-4D78-899B-7219D8E1AA0C}">
      <dgm:prSet/>
      <dgm:spPr/>
      <dgm:t>
        <a:bodyPr/>
        <a:lstStyle/>
        <a:p>
          <a:endParaRPr lang="en-US"/>
        </a:p>
      </dgm:t>
    </dgm:pt>
    <dgm:pt modelId="{98E72BF8-F593-4BD8-976B-6D181C30C373}" type="sibTrans" cxnId="{EEB06982-4923-4D78-899B-7219D8E1AA0C}">
      <dgm:prSet/>
      <dgm:spPr/>
      <dgm:t>
        <a:bodyPr/>
        <a:lstStyle/>
        <a:p>
          <a:endParaRPr lang="en-US"/>
        </a:p>
      </dgm:t>
    </dgm:pt>
    <dgm:pt modelId="{564B5248-0879-2C4A-97C2-98F081BCD5A4}" type="pres">
      <dgm:prSet presAssocID="{786DBDB7-CB34-6D48-982D-24E2A26CBD6A}" presName="linear" presStyleCnt="0">
        <dgm:presLayoutVars>
          <dgm:dir/>
          <dgm:animLvl val="lvl"/>
          <dgm:resizeHandles val="exact"/>
        </dgm:presLayoutVars>
      </dgm:prSet>
      <dgm:spPr/>
      <dgm:t>
        <a:bodyPr/>
        <a:lstStyle/>
        <a:p>
          <a:endParaRPr lang="en-US"/>
        </a:p>
      </dgm:t>
    </dgm:pt>
    <dgm:pt modelId="{1617A927-B3FA-DF49-B563-FD436961835A}" type="pres">
      <dgm:prSet presAssocID="{2AE3E6C5-1921-5941-80CD-635A7192C4C0}" presName="parentLin" presStyleCnt="0"/>
      <dgm:spPr/>
    </dgm:pt>
    <dgm:pt modelId="{EEA76221-1AA3-4641-8FBA-A384F33CA694}" type="pres">
      <dgm:prSet presAssocID="{2AE3E6C5-1921-5941-80CD-635A7192C4C0}" presName="parentLeftMargin" presStyleLbl="node1" presStyleIdx="0" presStyleCnt="3"/>
      <dgm:spPr>
        <a:prstGeom prst="roundRect">
          <a:avLst/>
        </a:prstGeom>
      </dgm:spPr>
      <dgm:t>
        <a:bodyPr/>
        <a:lstStyle/>
        <a:p>
          <a:endParaRPr lang="en-US"/>
        </a:p>
      </dgm:t>
    </dgm:pt>
    <dgm:pt modelId="{2E1A5C7C-ACE7-D344-8D40-7DA9F8230F94}" type="pres">
      <dgm:prSet presAssocID="{2AE3E6C5-1921-5941-80CD-635A7192C4C0}" presName="parentText" presStyleLbl="node1" presStyleIdx="0" presStyleCnt="3" custScaleY="96182" custLinFactNeighborX="-65734" custLinFactNeighborY="-956">
        <dgm:presLayoutVars>
          <dgm:chMax val="0"/>
          <dgm:bulletEnabled val="1"/>
        </dgm:presLayoutVars>
      </dgm:prSet>
      <dgm:spPr/>
      <dgm:t>
        <a:bodyPr/>
        <a:lstStyle/>
        <a:p>
          <a:endParaRPr lang="en-US"/>
        </a:p>
      </dgm:t>
    </dgm:pt>
    <dgm:pt modelId="{FF91616A-D891-CA45-B6A1-A29AF50A58D8}" type="pres">
      <dgm:prSet presAssocID="{2AE3E6C5-1921-5941-80CD-635A7192C4C0}" presName="negativeSpace" presStyleCnt="0"/>
      <dgm:spPr/>
    </dgm:pt>
    <dgm:pt modelId="{983D929F-2897-F141-A3AC-E891B2020311}" type="pres">
      <dgm:prSet presAssocID="{2AE3E6C5-1921-5941-80CD-635A7192C4C0}" presName="childText" presStyleLbl="conFgAcc1" presStyleIdx="0" presStyleCnt="3">
        <dgm:presLayoutVars>
          <dgm:bulletEnabled val="1"/>
        </dgm:presLayoutVars>
      </dgm:prSet>
      <dgm:spPr>
        <a:prstGeom prst="rect">
          <a:avLst/>
        </a:prstGeom>
      </dgm:spPr>
      <dgm:t>
        <a:bodyPr/>
        <a:lstStyle/>
        <a:p>
          <a:endParaRPr lang="en-US"/>
        </a:p>
      </dgm:t>
    </dgm:pt>
    <dgm:pt modelId="{2FB0D14D-3476-AB4A-BFCA-4E938E3CEE27}" type="pres">
      <dgm:prSet presAssocID="{66D94D84-6B5E-EF49-B11C-D6112C7775FE}" presName="spaceBetweenRectangles" presStyleCnt="0"/>
      <dgm:spPr/>
    </dgm:pt>
    <dgm:pt modelId="{D2F537F4-F383-A244-B2D6-1BDA10CFBACE}" type="pres">
      <dgm:prSet presAssocID="{C4BA36A1-A944-8442-80CE-55A021F44415}" presName="parentLin" presStyleCnt="0"/>
      <dgm:spPr/>
    </dgm:pt>
    <dgm:pt modelId="{D70433D3-8B33-2B40-899B-3C8758F5DD86}" type="pres">
      <dgm:prSet presAssocID="{C4BA36A1-A944-8442-80CE-55A021F44415}" presName="parentLeftMargin" presStyleLbl="node1" presStyleIdx="0" presStyleCnt="3"/>
      <dgm:spPr>
        <a:prstGeom prst="roundRect">
          <a:avLst/>
        </a:prstGeom>
      </dgm:spPr>
      <dgm:t>
        <a:bodyPr/>
        <a:lstStyle/>
        <a:p>
          <a:endParaRPr lang="en-US"/>
        </a:p>
      </dgm:t>
    </dgm:pt>
    <dgm:pt modelId="{638E672E-0782-DF43-878A-DD5A654C0CD7}" type="pres">
      <dgm:prSet presAssocID="{C4BA36A1-A944-8442-80CE-55A021F44415}" presName="parentText" presStyleLbl="node1" presStyleIdx="1" presStyleCnt="3" custScaleY="83578" custLinFactNeighborX="-67667" custLinFactNeighborY="-956">
        <dgm:presLayoutVars>
          <dgm:chMax val="0"/>
          <dgm:bulletEnabled val="1"/>
        </dgm:presLayoutVars>
      </dgm:prSet>
      <dgm:spPr/>
      <dgm:t>
        <a:bodyPr/>
        <a:lstStyle/>
        <a:p>
          <a:endParaRPr lang="en-US"/>
        </a:p>
      </dgm:t>
    </dgm:pt>
    <dgm:pt modelId="{B51AAF01-8523-F844-A6DE-3786639ADB22}" type="pres">
      <dgm:prSet presAssocID="{C4BA36A1-A944-8442-80CE-55A021F44415}" presName="negativeSpace" presStyleCnt="0"/>
      <dgm:spPr/>
    </dgm:pt>
    <dgm:pt modelId="{03D52E09-661D-8E4D-96B2-B7F0D4E9F05E}" type="pres">
      <dgm:prSet presAssocID="{C4BA36A1-A944-8442-80CE-55A021F44415}" presName="childText" presStyleLbl="conFgAcc1" presStyleIdx="1" presStyleCnt="3">
        <dgm:presLayoutVars>
          <dgm:bulletEnabled val="1"/>
        </dgm:presLayoutVars>
      </dgm:prSet>
      <dgm:spPr>
        <a:prstGeom prst="rect">
          <a:avLst/>
        </a:prstGeom>
      </dgm:spPr>
      <dgm:t>
        <a:bodyPr/>
        <a:lstStyle/>
        <a:p>
          <a:endParaRPr lang="en-US"/>
        </a:p>
      </dgm:t>
    </dgm:pt>
    <dgm:pt modelId="{5E16D9D2-BFDE-40BF-9C8A-A29430D8EA5D}" type="pres">
      <dgm:prSet presAssocID="{0DC35E11-6766-0D42-8471-E8F3F4D04506}" presName="spaceBetweenRectangles" presStyleCnt="0"/>
      <dgm:spPr/>
    </dgm:pt>
    <dgm:pt modelId="{3D1A67BD-D096-4406-B390-97588EDD8947}" type="pres">
      <dgm:prSet presAssocID="{72F567D2-5B01-458E-A1EA-9B507EA96F15}" presName="parentLin" presStyleCnt="0"/>
      <dgm:spPr/>
    </dgm:pt>
    <dgm:pt modelId="{2AE3BF18-A310-4541-B6CA-3A3B2DAED181}" type="pres">
      <dgm:prSet presAssocID="{72F567D2-5B01-458E-A1EA-9B507EA96F15}" presName="parentLeftMargin" presStyleLbl="node1" presStyleIdx="1" presStyleCnt="3" custScaleY="58945" custLinFactNeighborX="-67667" custLinFactNeighborY="-956"/>
      <dgm:spPr/>
      <dgm:t>
        <a:bodyPr/>
        <a:lstStyle/>
        <a:p>
          <a:endParaRPr lang="en-US"/>
        </a:p>
      </dgm:t>
    </dgm:pt>
    <dgm:pt modelId="{9CD8EE5D-4637-46ED-8A0B-0A455FA799BD}" type="pres">
      <dgm:prSet presAssocID="{72F567D2-5B01-458E-A1EA-9B507EA96F15}" presName="parentText" presStyleLbl="node1" presStyleIdx="2" presStyleCnt="3" custLinFactNeighborX="-37193">
        <dgm:presLayoutVars>
          <dgm:chMax val="0"/>
          <dgm:bulletEnabled val="1"/>
        </dgm:presLayoutVars>
      </dgm:prSet>
      <dgm:spPr/>
      <dgm:t>
        <a:bodyPr/>
        <a:lstStyle/>
        <a:p>
          <a:endParaRPr lang="en-US"/>
        </a:p>
      </dgm:t>
    </dgm:pt>
    <dgm:pt modelId="{61CDC2ED-2517-49F6-9909-71F49505658D}" type="pres">
      <dgm:prSet presAssocID="{72F567D2-5B01-458E-A1EA-9B507EA96F15}" presName="negativeSpace" presStyleCnt="0"/>
      <dgm:spPr/>
    </dgm:pt>
    <dgm:pt modelId="{E7EFA633-F537-4DF9-B6F7-6D9FC7F0C0BD}" type="pres">
      <dgm:prSet presAssocID="{72F567D2-5B01-458E-A1EA-9B507EA96F15}" presName="childText" presStyleLbl="conFgAcc1" presStyleIdx="2" presStyleCnt="3">
        <dgm:presLayoutVars>
          <dgm:bulletEnabled val="1"/>
        </dgm:presLayoutVars>
      </dgm:prSet>
      <dgm:spPr/>
      <dgm:t>
        <a:bodyPr/>
        <a:lstStyle/>
        <a:p>
          <a:endParaRPr lang="en-US"/>
        </a:p>
      </dgm:t>
    </dgm:pt>
  </dgm:ptLst>
  <dgm:cxnLst>
    <dgm:cxn modelId="{FBFB35CC-3250-4823-B6D1-3BE8024870A2}" srcId="{C4BA36A1-A944-8442-80CE-55A021F44415}" destId="{0385C1A1-848D-4DB9-B648-954FE642615B}" srcOrd="1" destOrd="0" parTransId="{6E9BFE79-8DC3-4025-A01B-D6B040A5EC10}" sibTransId="{707D523F-E078-4F57-BBE4-2E66F54A41CF}"/>
    <dgm:cxn modelId="{DF89B4CE-9ADF-4EFB-BACA-3230755C1C4C}" type="presOf" srcId="{72F567D2-5B01-458E-A1EA-9B507EA96F15}" destId="{9CD8EE5D-4637-46ED-8A0B-0A455FA799BD}" srcOrd="1" destOrd="0" presId="urn:microsoft.com/office/officeart/2005/8/layout/list1"/>
    <dgm:cxn modelId="{97AA94B7-BCE7-45AC-9423-4AC1D0BD2196}" type="presOf" srcId="{28745FEA-339A-F844-B3AB-94AA749E2AE2}" destId="{983D929F-2897-F141-A3AC-E891B2020311}" srcOrd="0" destOrd="0" presId="urn:microsoft.com/office/officeart/2005/8/layout/list1"/>
    <dgm:cxn modelId="{E48FA580-E930-F445-B28C-FE2ADE42C49B}" srcId="{2AE3E6C5-1921-5941-80CD-635A7192C4C0}" destId="{28745FEA-339A-F844-B3AB-94AA749E2AE2}" srcOrd="0" destOrd="0" parTransId="{37AF10ED-ADDB-464F-BA51-19F85EDD2EB7}" sibTransId="{E0763A7B-FDE3-094C-90CB-D4650D1F6418}"/>
    <dgm:cxn modelId="{6FADFA9F-EA54-4311-B20C-A09C865C879C}" srcId="{2AE3E6C5-1921-5941-80CD-635A7192C4C0}" destId="{B62F5BBA-5E7A-4F56-9765-5425EA08B8C2}" srcOrd="1" destOrd="0" parTransId="{6788D6D4-3F17-4756-94D5-5934458088CF}" sibTransId="{FE3D004D-84F1-4AFB-9B84-6390B5822FF8}"/>
    <dgm:cxn modelId="{807D691F-E59B-48D6-8596-A515385CB6F2}" srcId="{72F567D2-5B01-458E-A1EA-9B507EA96F15}" destId="{9D20130B-B9CB-440A-874A-69A2E7AC06AF}" srcOrd="0" destOrd="0" parTransId="{0631D4CA-9A1E-44E9-8F0C-5AF7B9894DE8}" sibTransId="{9E591204-BA3C-4275-895A-20889D9F7814}"/>
    <dgm:cxn modelId="{CF7C488E-AEBC-49BB-BFFD-5FC9624E2C49}" type="presOf" srcId="{B57D0813-B29B-4968-A1F1-D1B8FCE71813}" destId="{E7EFA633-F537-4DF9-B6F7-6D9FC7F0C0BD}" srcOrd="0" destOrd="1" presId="urn:microsoft.com/office/officeart/2005/8/layout/list1"/>
    <dgm:cxn modelId="{ADF5CB1C-8D9F-4152-BA8A-CDB71F7F4E19}" type="presOf" srcId="{B62F5BBA-5E7A-4F56-9765-5425EA08B8C2}" destId="{983D929F-2897-F141-A3AC-E891B2020311}" srcOrd="0" destOrd="1" presId="urn:microsoft.com/office/officeart/2005/8/layout/list1"/>
    <dgm:cxn modelId="{7ECAE0C5-34BD-4164-B28D-4DA3B3C47D75}" type="presOf" srcId="{0385C1A1-848D-4DB9-B648-954FE642615B}" destId="{03D52E09-661D-8E4D-96B2-B7F0D4E9F05E}" srcOrd="0" destOrd="1" presId="urn:microsoft.com/office/officeart/2005/8/layout/list1"/>
    <dgm:cxn modelId="{060677DB-70ED-4FF6-A09C-972D4F52A4C0}" type="presOf" srcId="{C4BA36A1-A944-8442-80CE-55A021F44415}" destId="{638E672E-0782-DF43-878A-DD5A654C0CD7}" srcOrd="1" destOrd="0" presId="urn:microsoft.com/office/officeart/2005/8/layout/list1"/>
    <dgm:cxn modelId="{DA4DCA31-F11E-6243-967A-6A6FD4EB7160}" srcId="{786DBDB7-CB34-6D48-982D-24E2A26CBD6A}" destId="{C4BA36A1-A944-8442-80CE-55A021F44415}" srcOrd="1" destOrd="0" parTransId="{A5DBB422-9A82-054D-BD4D-0AB4A7792CE6}" sibTransId="{0DC35E11-6766-0D42-8471-E8F3F4D04506}"/>
    <dgm:cxn modelId="{3C8B83CD-86F6-4A0A-BF54-9D342351688A}" type="presOf" srcId="{72F567D2-5B01-458E-A1EA-9B507EA96F15}" destId="{2AE3BF18-A310-4541-B6CA-3A3B2DAED181}" srcOrd="0" destOrd="0" presId="urn:microsoft.com/office/officeart/2005/8/layout/list1"/>
    <dgm:cxn modelId="{C6A70A8E-CAF8-403F-860E-FE7E4AA2D38A}" type="presOf" srcId="{2AE3E6C5-1921-5941-80CD-635A7192C4C0}" destId="{2E1A5C7C-ACE7-D344-8D40-7DA9F8230F94}" srcOrd="1" destOrd="0" presId="urn:microsoft.com/office/officeart/2005/8/layout/list1"/>
    <dgm:cxn modelId="{3A478B4B-1393-41F6-93BA-83647DB244EA}" srcId="{786DBDB7-CB34-6D48-982D-24E2A26CBD6A}" destId="{72F567D2-5B01-458E-A1EA-9B507EA96F15}" srcOrd="2" destOrd="0" parTransId="{35C8E92D-C8E5-42B9-8417-408AEFA3C67A}" sibTransId="{AE946FCA-DA72-44F8-94B4-6810F7BAC19D}"/>
    <dgm:cxn modelId="{D75516F5-FD20-F84E-A09A-1BC89839A941}" srcId="{786DBDB7-CB34-6D48-982D-24E2A26CBD6A}" destId="{2AE3E6C5-1921-5941-80CD-635A7192C4C0}" srcOrd="0" destOrd="0" parTransId="{95F68D61-4A53-CB4A-8E73-6C9CCBE45095}" sibTransId="{66D94D84-6B5E-EF49-B11C-D6112C7775FE}"/>
    <dgm:cxn modelId="{C9F77E2D-D323-4AF5-B328-92BEEF910532}" type="presOf" srcId="{786DBDB7-CB34-6D48-982D-24E2A26CBD6A}" destId="{564B5248-0879-2C4A-97C2-98F081BCD5A4}" srcOrd="0" destOrd="0" presId="urn:microsoft.com/office/officeart/2005/8/layout/list1"/>
    <dgm:cxn modelId="{9C647844-7442-4CD8-9D7F-6962EBE2F043}" type="presOf" srcId="{65C17994-CDEA-438E-A9B0-4E2FB72DB4FC}" destId="{03D52E09-661D-8E4D-96B2-B7F0D4E9F05E}" srcOrd="0" destOrd="0" presId="urn:microsoft.com/office/officeart/2005/8/layout/list1"/>
    <dgm:cxn modelId="{49E65287-1DFC-41C2-BD9F-75604359C285}" srcId="{C4BA36A1-A944-8442-80CE-55A021F44415}" destId="{65C17994-CDEA-438E-A9B0-4E2FB72DB4FC}" srcOrd="0" destOrd="0" parTransId="{5F3F50BA-E8D2-4010-BD3F-6A0C7376B07D}" sibTransId="{D0994774-7B57-49E1-9CE3-A8BA5537C957}"/>
    <dgm:cxn modelId="{75329924-AFF2-4911-BE6B-CCE721517AB6}" type="presOf" srcId="{2AE3E6C5-1921-5941-80CD-635A7192C4C0}" destId="{EEA76221-1AA3-4641-8FBA-A384F33CA694}" srcOrd="0" destOrd="0" presId="urn:microsoft.com/office/officeart/2005/8/layout/list1"/>
    <dgm:cxn modelId="{F32AD704-1B1F-4A6D-82EE-09C0D48E07CD}" type="presOf" srcId="{9D20130B-B9CB-440A-874A-69A2E7AC06AF}" destId="{E7EFA633-F537-4DF9-B6F7-6D9FC7F0C0BD}" srcOrd="0" destOrd="0" presId="urn:microsoft.com/office/officeart/2005/8/layout/list1"/>
    <dgm:cxn modelId="{EEB06982-4923-4D78-899B-7219D8E1AA0C}" srcId="{72F567D2-5B01-458E-A1EA-9B507EA96F15}" destId="{B57D0813-B29B-4968-A1F1-D1B8FCE71813}" srcOrd="1" destOrd="0" parTransId="{41CEEA95-9AA6-4FD2-AC0E-D5D3843786E5}" sibTransId="{98E72BF8-F593-4BD8-976B-6D181C30C373}"/>
    <dgm:cxn modelId="{06220F2A-D010-4122-B5C2-5196E8CF50CB}" type="presOf" srcId="{C4BA36A1-A944-8442-80CE-55A021F44415}" destId="{D70433D3-8B33-2B40-899B-3C8758F5DD86}" srcOrd="0" destOrd="0" presId="urn:microsoft.com/office/officeart/2005/8/layout/list1"/>
    <dgm:cxn modelId="{BC823E08-BE93-4EB6-B146-45ACF7E38FDD}" type="presParOf" srcId="{564B5248-0879-2C4A-97C2-98F081BCD5A4}" destId="{1617A927-B3FA-DF49-B563-FD436961835A}" srcOrd="0" destOrd="0" presId="urn:microsoft.com/office/officeart/2005/8/layout/list1"/>
    <dgm:cxn modelId="{66BA816D-0F7D-4879-A14C-C2F5BF686C2E}" type="presParOf" srcId="{1617A927-B3FA-DF49-B563-FD436961835A}" destId="{EEA76221-1AA3-4641-8FBA-A384F33CA694}" srcOrd="0" destOrd="0" presId="urn:microsoft.com/office/officeart/2005/8/layout/list1"/>
    <dgm:cxn modelId="{1B3E2E47-1EB5-453E-9852-921C23C4F1F3}" type="presParOf" srcId="{1617A927-B3FA-DF49-B563-FD436961835A}" destId="{2E1A5C7C-ACE7-D344-8D40-7DA9F8230F94}" srcOrd="1" destOrd="0" presId="urn:microsoft.com/office/officeart/2005/8/layout/list1"/>
    <dgm:cxn modelId="{7360CDC1-9168-4DF9-A275-432063A92F70}" type="presParOf" srcId="{564B5248-0879-2C4A-97C2-98F081BCD5A4}" destId="{FF91616A-D891-CA45-B6A1-A29AF50A58D8}" srcOrd="1" destOrd="0" presId="urn:microsoft.com/office/officeart/2005/8/layout/list1"/>
    <dgm:cxn modelId="{B9099A7E-B0FC-47DC-8A6D-2623032E9724}" type="presParOf" srcId="{564B5248-0879-2C4A-97C2-98F081BCD5A4}" destId="{983D929F-2897-F141-A3AC-E891B2020311}" srcOrd="2" destOrd="0" presId="urn:microsoft.com/office/officeart/2005/8/layout/list1"/>
    <dgm:cxn modelId="{1C71C534-3FCD-4FD3-A595-65E6D9BB86C7}" type="presParOf" srcId="{564B5248-0879-2C4A-97C2-98F081BCD5A4}" destId="{2FB0D14D-3476-AB4A-BFCA-4E938E3CEE27}" srcOrd="3" destOrd="0" presId="urn:microsoft.com/office/officeart/2005/8/layout/list1"/>
    <dgm:cxn modelId="{99CCA53F-47A3-4B44-BC5B-C029CAEA8D8B}" type="presParOf" srcId="{564B5248-0879-2C4A-97C2-98F081BCD5A4}" destId="{D2F537F4-F383-A244-B2D6-1BDA10CFBACE}" srcOrd="4" destOrd="0" presId="urn:microsoft.com/office/officeart/2005/8/layout/list1"/>
    <dgm:cxn modelId="{55872B7C-DADE-4E35-B995-780948D77D13}" type="presParOf" srcId="{D2F537F4-F383-A244-B2D6-1BDA10CFBACE}" destId="{D70433D3-8B33-2B40-899B-3C8758F5DD86}" srcOrd="0" destOrd="0" presId="urn:microsoft.com/office/officeart/2005/8/layout/list1"/>
    <dgm:cxn modelId="{48A0C9B4-6C7C-44C3-811D-CCA96383B0D8}" type="presParOf" srcId="{D2F537F4-F383-A244-B2D6-1BDA10CFBACE}" destId="{638E672E-0782-DF43-878A-DD5A654C0CD7}" srcOrd="1" destOrd="0" presId="urn:microsoft.com/office/officeart/2005/8/layout/list1"/>
    <dgm:cxn modelId="{4671A2B3-65B6-4D6B-8939-1EF80F08564E}" type="presParOf" srcId="{564B5248-0879-2C4A-97C2-98F081BCD5A4}" destId="{B51AAF01-8523-F844-A6DE-3786639ADB22}" srcOrd="5" destOrd="0" presId="urn:microsoft.com/office/officeart/2005/8/layout/list1"/>
    <dgm:cxn modelId="{7ABB2E78-85A6-4A38-95EC-300D2B65E9BA}" type="presParOf" srcId="{564B5248-0879-2C4A-97C2-98F081BCD5A4}" destId="{03D52E09-661D-8E4D-96B2-B7F0D4E9F05E}" srcOrd="6" destOrd="0" presId="urn:microsoft.com/office/officeart/2005/8/layout/list1"/>
    <dgm:cxn modelId="{C869E3B9-20B8-41CF-9772-BD5D0E9B7B0D}" type="presParOf" srcId="{564B5248-0879-2C4A-97C2-98F081BCD5A4}" destId="{5E16D9D2-BFDE-40BF-9C8A-A29430D8EA5D}" srcOrd="7" destOrd="0" presId="urn:microsoft.com/office/officeart/2005/8/layout/list1"/>
    <dgm:cxn modelId="{D63660B0-C065-47DD-9F04-A271ACE343F8}" type="presParOf" srcId="{564B5248-0879-2C4A-97C2-98F081BCD5A4}" destId="{3D1A67BD-D096-4406-B390-97588EDD8947}" srcOrd="8" destOrd="0" presId="urn:microsoft.com/office/officeart/2005/8/layout/list1"/>
    <dgm:cxn modelId="{079B54B0-DDA3-4BBD-8103-76F2395CEAB1}" type="presParOf" srcId="{3D1A67BD-D096-4406-B390-97588EDD8947}" destId="{2AE3BF18-A310-4541-B6CA-3A3B2DAED181}" srcOrd="0" destOrd="0" presId="urn:microsoft.com/office/officeart/2005/8/layout/list1"/>
    <dgm:cxn modelId="{C7F46113-4E7C-417A-8E4C-5802F53A60B4}" type="presParOf" srcId="{3D1A67BD-D096-4406-B390-97588EDD8947}" destId="{9CD8EE5D-4637-46ED-8A0B-0A455FA799BD}" srcOrd="1" destOrd="0" presId="urn:microsoft.com/office/officeart/2005/8/layout/list1"/>
    <dgm:cxn modelId="{404EF8BF-3EF4-43A7-BE6E-D7C64795D723}" type="presParOf" srcId="{564B5248-0879-2C4A-97C2-98F081BCD5A4}" destId="{61CDC2ED-2517-49F6-9909-71F49505658D}" srcOrd="9" destOrd="0" presId="urn:microsoft.com/office/officeart/2005/8/layout/list1"/>
    <dgm:cxn modelId="{0A833221-15FA-4DDB-9578-F2D851567C7E}" type="presParOf" srcId="{564B5248-0879-2C4A-97C2-98F081BCD5A4}" destId="{E7EFA633-F537-4DF9-B6F7-6D9FC7F0C0BD}"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B2AD1E-6700-40B7-ACEA-EB017315ABB8}">
      <dsp:nvSpPr>
        <dsp:cNvPr id="0" name=""/>
        <dsp:cNvSpPr/>
      </dsp:nvSpPr>
      <dsp:spPr>
        <a:xfrm>
          <a:off x="0" y="44709"/>
          <a:ext cx="4953000" cy="556920"/>
        </a:xfrm>
        <a:prstGeom prst="roundRect">
          <a:avLst/>
        </a:prstGeom>
        <a:solidFill>
          <a:srgbClr val="5B6981">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solidFill>
                <a:srgbClr val="FF0000">
                  <a:lumMod val="60000"/>
                  <a:lumOff val="40000"/>
                </a:srgbClr>
              </a:solidFill>
              <a:latin typeface="Calibri"/>
              <a:ea typeface="+mn-ea"/>
              <a:cs typeface="+mn-cs"/>
            </a:rPr>
            <a:t>Simplifies</a:t>
          </a:r>
          <a:r>
            <a:rPr lang="en-US" sz="1400" kern="1200" dirty="0" smtClean="0">
              <a:solidFill>
                <a:srgbClr val="FFFFFF"/>
              </a:solidFill>
              <a:latin typeface="Calibri"/>
              <a:ea typeface="+mn-ea"/>
              <a:cs typeface="+mn-cs"/>
            </a:rPr>
            <a:t> creation of Hadoop and </a:t>
          </a:r>
          <a:r>
            <a:rPr lang="en-US" sz="1400" kern="1200" dirty="0" err="1" smtClean="0">
              <a:solidFill>
                <a:srgbClr val="FFFFFF"/>
              </a:solidFill>
              <a:latin typeface="Calibri"/>
              <a:ea typeface="+mn-ea"/>
              <a:cs typeface="+mn-cs"/>
            </a:rPr>
            <a:t>MapReduce</a:t>
          </a:r>
          <a:r>
            <a:rPr lang="en-US" sz="1400" kern="1200" dirty="0" smtClean="0">
              <a:solidFill>
                <a:srgbClr val="FFFFFF"/>
              </a:solidFill>
              <a:latin typeface="Calibri"/>
              <a:ea typeface="+mn-ea"/>
              <a:cs typeface="+mn-cs"/>
            </a:rPr>
            <a:t> code to boost productivity</a:t>
          </a:r>
          <a:endParaRPr lang="en-US" sz="1400" kern="1200" dirty="0">
            <a:solidFill>
              <a:srgbClr val="FFFFFF"/>
            </a:solidFill>
            <a:latin typeface="Calibri"/>
            <a:ea typeface="+mn-ea"/>
            <a:cs typeface="+mn-cs"/>
          </a:endParaRPr>
        </a:p>
      </dsp:txBody>
      <dsp:txXfrm>
        <a:off x="0" y="44709"/>
        <a:ext cx="4953000" cy="556920"/>
      </dsp:txXfrm>
    </dsp:sp>
    <dsp:sp modelId="{9F89A977-88B4-4D21-885B-F706C01B1682}">
      <dsp:nvSpPr>
        <dsp:cNvPr id="0" name=""/>
        <dsp:cNvSpPr/>
      </dsp:nvSpPr>
      <dsp:spPr>
        <a:xfrm>
          <a:off x="0" y="641949"/>
          <a:ext cx="4953000" cy="556920"/>
        </a:xfrm>
        <a:prstGeom prst="roundRect">
          <a:avLst/>
        </a:prstGeom>
        <a:solidFill>
          <a:srgbClr val="5B6981">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solidFill>
                <a:srgbClr val="FF0000">
                  <a:lumMod val="60000"/>
                  <a:lumOff val="40000"/>
                </a:srgbClr>
              </a:solidFill>
              <a:latin typeface="Calibri"/>
              <a:ea typeface="+mn-ea"/>
              <a:cs typeface="+mn-cs"/>
            </a:rPr>
            <a:t>Integrates</a:t>
          </a:r>
          <a:r>
            <a:rPr lang="en-US" sz="1400" kern="1200" dirty="0" smtClean="0">
              <a:solidFill>
                <a:srgbClr val="FFFFFF"/>
              </a:solidFill>
              <a:latin typeface="Calibri"/>
              <a:ea typeface="+mn-ea"/>
              <a:cs typeface="+mn-cs"/>
            </a:rPr>
            <a:t> big data heterogeneously via industry standards: Hadoop, </a:t>
          </a:r>
          <a:r>
            <a:rPr lang="en-US" sz="1400" kern="1200" dirty="0" err="1" smtClean="0">
              <a:solidFill>
                <a:srgbClr val="FFFFFF"/>
              </a:solidFill>
              <a:latin typeface="Calibri"/>
              <a:ea typeface="+mn-ea"/>
              <a:cs typeface="+mn-cs"/>
            </a:rPr>
            <a:t>MapReduce</a:t>
          </a:r>
          <a:r>
            <a:rPr lang="en-US" sz="1400" kern="1200" dirty="0" smtClean="0">
              <a:solidFill>
                <a:srgbClr val="FFFFFF"/>
              </a:solidFill>
              <a:latin typeface="Calibri"/>
              <a:ea typeface="+mn-ea"/>
              <a:cs typeface="+mn-cs"/>
            </a:rPr>
            <a:t>, Hive, </a:t>
          </a:r>
          <a:r>
            <a:rPr lang="en-US" sz="1400" kern="1200" dirty="0" err="1" smtClean="0">
              <a:solidFill>
                <a:srgbClr val="FFFFFF"/>
              </a:solidFill>
              <a:latin typeface="Calibri"/>
              <a:ea typeface="+mn-ea"/>
              <a:cs typeface="+mn-cs"/>
            </a:rPr>
            <a:t>NoSQL</a:t>
          </a:r>
          <a:r>
            <a:rPr lang="en-US" sz="1400" kern="1200" dirty="0" smtClean="0">
              <a:solidFill>
                <a:srgbClr val="FFFFFF"/>
              </a:solidFill>
              <a:latin typeface="Calibri"/>
              <a:ea typeface="+mn-ea"/>
              <a:cs typeface="+mn-cs"/>
            </a:rPr>
            <a:t>, HDFS</a:t>
          </a:r>
          <a:endParaRPr lang="en-US" sz="1400" kern="1200" dirty="0">
            <a:solidFill>
              <a:srgbClr val="FFFFFF"/>
            </a:solidFill>
            <a:latin typeface="Calibri"/>
            <a:ea typeface="+mn-ea"/>
            <a:cs typeface="+mn-cs"/>
          </a:endParaRPr>
        </a:p>
      </dsp:txBody>
      <dsp:txXfrm>
        <a:off x="0" y="641949"/>
        <a:ext cx="4953000" cy="556920"/>
      </dsp:txXfrm>
    </dsp:sp>
    <dsp:sp modelId="{84F8348D-3384-49D3-92AF-D424C7C990C5}">
      <dsp:nvSpPr>
        <dsp:cNvPr id="0" name=""/>
        <dsp:cNvSpPr/>
      </dsp:nvSpPr>
      <dsp:spPr>
        <a:xfrm>
          <a:off x="0" y="1239190"/>
          <a:ext cx="4953000" cy="556920"/>
        </a:xfrm>
        <a:prstGeom prst="roundRect">
          <a:avLst/>
        </a:prstGeom>
        <a:solidFill>
          <a:srgbClr val="5B6981">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solidFill>
                <a:srgbClr val="FF0000">
                  <a:lumMod val="60000"/>
                  <a:lumOff val="40000"/>
                </a:srgbClr>
              </a:solidFill>
              <a:latin typeface="Calibri"/>
              <a:ea typeface="+mn-ea"/>
              <a:cs typeface="+mn-cs"/>
            </a:rPr>
            <a:t>Unifies</a:t>
          </a:r>
          <a:r>
            <a:rPr lang="en-US" sz="1400" kern="1200" dirty="0" smtClean="0">
              <a:solidFill>
                <a:srgbClr val="FFFFFF"/>
              </a:solidFill>
              <a:latin typeface="Calibri"/>
              <a:ea typeface="+mn-ea"/>
              <a:cs typeface="+mn-cs"/>
            </a:rPr>
            <a:t> integration tooling across unstructured/semi-structured and structured data</a:t>
          </a:r>
          <a:endParaRPr lang="en-US" sz="1400" kern="1200" dirty="0">
            <a:solidFill>
              <a:srgbClr val="FFFFFF"/>
            </a:solidFill>
            <a:latin typeface="Calibri"/>
            <a:ea typeface="+mn-ea"/>
            <a:cs typeface="+mn-cs"/>
          </a:endParaRPr>
        </a:p>
      </dsp:txBody>
      <dsp:txXfrm>
        <a:off x="0" y="1239190"/>
        <a:ext cx="4953000" cy="556920"/>
      </dsp:txXfrm>
    </dsp:sp>
    <dsp:sp modelId="{E4A145E5-5C9B-4798-8FDF-FBC9EDB9C446}">
      <dsp:nvSpPr>
        <dsp:cNvPr id="0" name=""/>
        <dsp:cNvSpPr/>
      </dsp:nvSpPr>
      <dsp:spPr>
        <a:xfrm>
          <a:off x="0" y="1836429"/>
          <a:ext cx="4953000" cy="556920"/>
        </a:xfrm>
        <a:prstGeom prst="roundRect">
          <a:avLst/>
        </a:prstGeom>
        <a:solidFill>
          <a:srgbClr val="5B6981">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solidFill>
                <a:srgbClr val="FF0000">
                  <a:lumMod val="60000"/>
                  <a:lumOff val="40000"/>
                </a:srgbClr>
              </a:solidFill>
              <a:latin typeface="Calibri"/>
              <a:ea typeface="+mn-ea"/>
              <a:cs typeface="+mn-cs"/>
            </a:rPr>
            <a:t>Optimizes</a:t>
          </a:r>
          <a:r>
            <a:rPr lang="en-US" sz="1400" kern="1200" dirty="0" smtClean="0">
              <a:solidFill>
                <a:srgbClr val="FFFFFF"/>
              </a:solidFill>
              <a:latin typeface="Calibri"/>
              <a:ea typeface="+mn-ea"/>
              <a:cs typeface="+mn-cs"/>
            </a:rPr>
            <a:t> loading of big data to Oracle Exadata using Oracle Big Data Connectors</a:t>
          </a:r>
          <a:endParaRPr lang="en-US" sz="1400" kern="1200" dirty="0">
            <a:solidFill>
              <a:srgbClr val="FFFFFF"/>
            </a:solidFill>
            <a:latin typeface="Calibri"/>
            <a:ea typeface="+mn-ea"/>
            <a:cs typeface="+mn-cs"/>
          </a:endParaRPr>
        </a:p>
      </dsp:txBody>
      <dsp:txXfrm>
        <a:off x="0" y="1836429"/>
        <a:ext cx="4953000" cy="556920"/>
      </dsp:txXfrm>
    </dsp:sp>
    <dsp:sp modelId="{23F0F218-67A8-4A12-9E81-C8CA5176919C}">
      <dsp:nvSpPr>
        <dsp:cNvPr id="0" name=""/>
        <dsp:cNvSpPr/>
      </dsp:nvSpPr>
      <dsp:spPr>
        <a:xfrm>
          <a:off x="0" y="2433670"/>
          <a:ext cx="4953000" cy="556920"/>
        </a:xfrm>
        <a:prstGeom prst="roundRect">
          <a:avLst/>
        </a:prstGeom>
        <a:solidFill>
          <a:srgbClr val="5B6981">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solidFill>
                <a:srgbClr val="FF0000">
                  <a:lumMod val="60000"/>
                  <a:lumOff val="40000"/>
                </a:srgbClr>
              </a:solidFill>
              <a:latin typeface="Calibri"/>
              <a:ea typeface="+mn-ea"/>
              <a:cs typeface="+mn-cs"/>
            </a:rPr>
            <a:t>Engineered</a:t>
          </a:r>
          <a:r>
            <a:rPr lang="en-US" sz="1400" b="1" kern="1200" dirty="0" smtClean="0">
              <a:solidFill>
                <a:srgbClr val="FFFFFF"/>
              </a:solidFill>
              <a:latin typeface="Calibri"/>
              <a:ea typeface="+mn-ea"/>
              <a:cs typeface="+mn-cs"/>
            </a:rPr>
            <a:t> </a:t>
          </a:r>
          <a:r>
            <a:rPr lang="en-US" sz="1400" b="0" kern="1200" dirty="0" smtClean="0">
              <a:solidFill>
                <a:srgbClr val="FFFFFF"/>
              </a:solidFill>
              <a:latin typeface="Calibri"/>
              <a:ea typeface="+mn-ea"/>
              <a:cs typeface="+mn-cs"/>
            </a:rPr>
            <a:t>for running </a:t>
          </a:r>
          <a:r>
            <a:rPr lang="en-US" sz="1400" kern="1200" dirty="0" smtClean="0">
              <a:solidFill>
                <a:srgbClr val="FFFFFF"/>
              </a:solidFill>
              <a:latin typeface="Calibri"/>
              <a:ea typeface="+mn-ea"/>
              <a:cs typeface="+mn-cs"/>
            </a:rPr>
            <a:t>on and integrating with Oracle Big Data Appliance via Big Data Connectors</a:t>
          </a:r>
          <a:endParaRPr lang="en-US" sz="1400" kern="1200" dirty="0">
            <a:solidFill>
              <a:srgbClr val="FFFFFF"/>
            </a:solidFill>
            <a:latin typeface="Calibri"/>
            <a:ea typeface="+mn-ea"/>
            <a:cs typeface="+mn-cs"/>
          </a:endParaRPr>
        </a:p>
      </dsp:txBody>
      <dsp:txXfrm>
        <a:off x="0" y="2433670"/>
        <a:ext cx="4953000" cy="5569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3D929F-2897-F141-A3AC-E891B2020311}">
      <dsp:nvSpPr>
        <dsp:cNvPr id="0" name=""/>
        <dsp:cNvSpPr/>
      </dsp:nvSpPr>
      <dsp:spPr>
        <a:xfrm>
          <a:off x="0" y="207425"/>
          <a:ext cx="8004574" cy="1108800"/>
        </a:xfrm>
        <a:prstGeom prst="rect">
          <a:avLst/>
        </a:prstGeom>
        <a:solidFill>
          <a:srgbClr val="C9C9C9">
            <a:alpha val="90000"/>
            <a:hueOff val="0"/>
            <a:satOff val="0"/>
            <a:lumOff val="0"/>
            <a:alphaOff val="0"/>
          </a:srgbClr>
        </a:solidFill>
        <a:ln w="25400" cap="flat" cmpd="sng" algn="ctr">
          <a:solidFill>
            <a:srgbClr val="FF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1244" tIns="229108" rIns="621244" bIns="128016" numCol="1" spcCol="1270" anchor="t" anchorCtr="0">
          <a:noAutofit/>
        </a:bodyPr>
        <a:lstStyle/>
        <a:p>
          <a:pPr marL="171450" lvl="1" indent="-171450" algn="l" defTabSz="800100">
            <a:lnSpc>
              <a:spcPct val="90000"/>
            </a:lnSpc>
            <a:spcBef>
              <a:spcPct val="0"/>
            </a:spcBef>
            <a:spcAft>
              <a:spcPct val="15000"/>
            </a:spcAft>
            <a:buChar char="••"/>
          </a:pPr>
          <a:r>
            <a:rPr lang="en-US" sz="1800" kern="0" baseline="0" dirty="0" smtClean="0">
              <a:solidFill>
                <a:srgbClr val="000000">
                  <a:hueOff val="0"/>
                  <a:satOff val="0"/>
                  <a:lumOff val="0"/>
                  <a:alphaOff val="0"/>
                </a:srgbClr>
              </a:solidFill>
              <a:latin typeface="Arial" pitchFamily="34" charset="0"/>
              <a:ea typeface="+mn-ea"/>
              <a:cs typeface="Arial" pitchFamily="34" charset="0"/>
            </a:rPr>
            <a:t>Align Big Data initiative with specific business goals</a:t>
          </a:r>
          <a:endParaRPr lang="en-US" sz="1800" kern="0" baseline="0" dirty="0">
            <a:solidFill>
              <a:srgbClr val="000000">
                <a:hueOff val="0"/>
                <a:satOff val="0"/>
                <a:lumOff val="0"/>
                <a:alphaOff val="0"/>
              </a:srgbClr>
            </a:solidFill>
            <a:latin typeface="Arial" pitchFamily="34" charset="0"/>
            <a:ea typeface="+mn-ea"/>
            <a:cs typeface="Arial" pitchFamily="34" charset="0"/>
          </a:endParaRPr>
        </a:p>
        <a:p>
          <a:pPr marL="171450" lvl="1" indent="-171450" algn="l" defTabSz="800100">
            <a:lnSpc>
              <a:spcPct val="90000"/>
            </a:lnSpc>
            <a:spcBef>
              <a:spcPct val="0"/>
            </a:spcBef>
            <a:spcAft>
              <a:spcPct val="15000"/>
            </a:spcAft>
            <a:buChar char="••"/>
          </a:pPr>
          <a:r>
            <a:rPr lang="en-US" sz="1800" kern="0" baseline="0" dirty="0" smtClean="0">
              <a:solidFill>
                <a:srgbClr val="000000">
                  <a:hueOff val="0"/>
                  <a:satOff val="0"/>
                  <a:lumOff val="0"/>
                  <a:alphaOff val="0"/>
                </a:srgbClr>
              </a:solidFill>
              <a:latin typeface="Arial" pitchFamily="34" charset="0"/>
              <a:ea typeface="+mn-ea"/>
              <a:cs typeface="Arial" pitchFamily="34" charset="0"/>
            </a:rPr>
            <a:t>Use center of excellence and standardize on the same technology for both Big Data and transactional data</a:t>
          </a:r>
          <a:endParaRPr lang="en-US" sz="1800" kern="0" baseline="0" dirty="0">
            <a:solidFill>
              <a:srgbClr val="000000">
                <a:hueOff val="0"/>
                <a:satOff val="0"/>
                <a:lumOff val="0"/>
                <a:alphaOff val="0"/>
              </a:srgbClr>
            </a:solidFill>
            <a:latin typeface="Arial" pitchFamily="34" charset="0"/>
            <a:ea typeface="+mn-ea"/>
            <a:cs typeface="Arial" pitchFamily="34" charset="0"/>
          </a:endParaRPr>
        </a:p>
      </dsp:txBody>
      <dsp:txXfrm>
        <a:off x="0" y="207425"/>
        <a:ext cx="8004574" cy="1108800"/>
      </dsp:txXfrm>
    </dsp:sp>
    <dsp:sp modelId="{2E1A5C7C-ACE7-D344-8D40-7DA9F8230F94}">
      <dsp:nvSpPr>
        <dsp:cNvPr id="0" name=""/>
        <dsp:cNvSpPr/>
      </dsp:nvSpPr>
      <dsp:spPr>
        <a:xfrm>
          <a:off x="137142" y="54359"/>
          <a:ext cx="5603201" cy="312322"/>
        </a:xfrm>
        <a:prstGeom prst="roundRect">
          <a:avLst/>
        </a:prstGeom>
        <a:solidFill>
          <a:srgbClr val="FF0000">
            <a:hueOff val="0"/>
            <a:satOff val="0"/>
            <a:lumOff val="0"/>
            <a:alphaOff val="0"/>
          </a:srgbClr>
        </a:solidFill>
        <a:ln w="38100" cap="flat" cmpd="sng" algn="ctr">
          <a:solidFill>
            <a:srgbClr val="C9C9C9">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1788" tIns="0" rIns="211788" bIns="0" numCol="1" spcCol="1270" anchor="ctr" anchorCtr="0">
          <a:noAutofit/>
        </a:bodyPr>
        <a:lstStyle/>
        <a:p>
          <a:pPr lvl="0" algn="l" defTabSz="889000">
            <a:lnSpc>
              <a:spcPct val="90000"/>
            </a:lnSpc>
            <a:spcBef>
              <a:spcPct val="0"/>
            </a:spcBef>
            <a:spcAft>
              <a:spcPct val="35000"/>
            </a:spcAft>
          </a:pPr>
          <a:r>
            <a:rPr lang="en-US" sz="2000" kern="1200" dirty="0" smtClean="0">
              <a:solidFill>
                <a:srgbClr val="FFFFFF"/>
              </a:solidFill>
              <a:latin typeface="Arial" pitchFamily="34" charset="0"/>
              <a:ea typeface="+mn-ea"/>
              <a:cs typeface="Arial" pitchFamily="34" charset="0"/>
            </a:rPr>
            <a:t>Adopt an Enterprise Architecture Approach</a:t>
          </a:r>
          <a:endParaRPr lang="en-US" sz="2000" kern="1200" dirty="0">
            <a:solidFill>
              <a:srgbClr val="FFFFFF"/>
            </a:solidFill>
            <a:latin typeface="Arial" pitchFamily="34" charset="0"/>
            <a:ea typeface="+mn-ea"/>
            <a:cs typeface="Arial" pitchFamily="34" charset="0"/>
          </a:endParaRPr>
        </a:p>
      </dsp:txBody>
      <dsp:txXfrm>
        <a:off x="137142" y="54359"/>
        <a:ext cx="5603201" cy="312322"/>
      </dsp:txXfrm>
    </dsp:sp>
    <dsp:sp modelId="{03D52E09-661D-8E4D-96B2-B7F0D4E9F05E}">
      <dsp:nvSpPr>
        <dsp:cNvPr id="0" name=""/>
        <dsp:cNvSpPr/>
      </dsp:nvSpPr>
      <dsp:spPr>
        <a:xfrm>
          <a:off x="0" y="1484660"/>
          <a:ext cx="8004574" cy="883575"/>
        </a:xfrm>
        <a:prstGeom prst="rect">
          <a:avLst/>
        </a:prstGeom>
        <a:solidFill>
          <a:srgbClr val="C9C9C9">
            <a:alpha val="90000"/>
            <a:hueOff val="0"/>
            <a:satOff val="0"/>
            <a:lumOff val="0"/>
            <a:alphaOff val="0"/>
          </a:srgb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621244" tIns="229108" rIns="621244" bIns="128016" numCol="1" spcCol="1270" anchor="t" anchorCtr="0">
          <a:noAutofit/>
        </a:bodyPr>
        <a:lstStyle/>
        <a:p>
          <a:pPr marL="174625" marR="0" lvl="1" indent="-174625" algn="l" defTabSz="914400" eaLnBrk="1" fontAlgn="auto" latinLnBrk="0" hangingPunct="1">
            <a:lnSpc>
              <a:spcPct val="100000"/>
            </a:lnSpc>
            <a:spcBef>
              <a:spcPct val="0"/>
            </a:spcBef>
            <a:spcAft>
              <a:spcPts val="0"/>
            </a:spcAft>
            <a:buClrTx/>
            <a:buSzTx/>
            <a:buFontTx/>
            <a:buChar char="••"/>
            <a:tabLst/>
            <a:defRPr/>
          </a:pPr>
          <a:r>
            <a:rPr lang="en-US" sz="1800" kern="0" spc="0" baseline="0" dirty="0" smtClean="0">
              <a:solidFill>
                <a:srgbClr val="000000">
                  <a:hueOff val="0"/>
                  <a:satOff val="0"/>
                  <a:lumOff val="0"/>
                  <a:alphaOff val="0"/>
                </a:srgbClr>
              </a:solidFill>
              <a:latin typeface="Arial" pitchFamily="34" charset="0"/>
              <a:ea typeface="MS PGothic" pitchFamily="34" charset="-128"/>
              <a:cs typeface="Arial" pitchFamily="34" charset="0"/>
            </a:rPr>
            <a:t>Embrace data diversity and long tail data analysis</a:t>
          </a:r>
          <a:endParaRPr lang="en-US" sz="1800" kern="0" spc="0" baseline="0" dirty="0" smtClean="0">
            <a:solidFill>
              <a:srgbClr val="000000">
                <a:hueOff val="0"/>
                <a:satOff val="0"/>
                <a:lumOff val="0"/>
                <a:alphaOff val="0"/>
              </a:srgbClr>
            </a:solidFill>
            <a:latin typeface="Arial" pitchFamily="34" charset="0"/>
            <a:ea typeface="+mn-ea"/>
            <a:cs typeface="Arial" pitchFamily="34" charset="0"/>
          </a:endParaRPr>
        </a:p>
        <a:p>
          <a:pPr marL="174625" marR="0" lvl="1" indent="-174625" algn="l" defTabSz="914400" eaLnBrk="1" fontAlgn="auto" latinLnBrk="0" hangingPunct="1">
            <a:lnSpc>
              <a:spcPct val="100000"/>
            </a:lnSpc>
            <a:spcBef>
              <a:spcPct val="0"/>
            </a:spcBef>
            <a:spcAft>
              <a:spcPts val="0"/>
            </a:spcAft>
            <a:buClrTx/>
            <a:buSzTx/>
            <a:buFontTx/>
            <a:buChar char="••"/>
            <a:tabLst/>
            <a:defRPr/>
          </a:pPr>
          <a:r>
            <a:rPr lang="en-US" sz="1800" kern="0" spc="0" baseline="0" dirty="0" smtClean="0">
              <a:solidFill>
                <a:srgbClr val="000000">
                  <a:hueOff val="0"/>
                  <a:satOff val="0"/>
                  <a:lumOff val="0"/>
                  <a:alphaOff val="0"/>
                </a:srgbClr>
              </a:solidFill>
              <a:latin typeface="Arial" pitchFamily="34" charset="0"/>
              <a:ea typeface="+mn-ea"/>
              <a:cs typeface="Arial" pitchFamily="34" charset="0"/>
            </a:rPr>
            <a:t>Correlate big data and structured data</a:t>
          </a:r>
        </a:p>
      </dsp:txBody>
      <dsp:txXfrm>
        <a:off x="0" y="1484660"/>
        <a:ext cx="8004574" cy="883575"/>
      </dsp:txXfrm>
    </dsp:sp>
    <dsp:sp modelId="{638E672E-0782-DF43-878A-DD5A654C0CD7}">
      <dsp:nvSpPr>
        <dsp:cNvPr id="0" name=""/>
        <dsp:cNvSpPr/>
      </dsp:nvSpPr>
      <dsp:spPr>
        <a:xfrm>
          <a:off x="129405" y="1372521"/>
          <a:ext cx="5603201" cy="271394"/>
        </a:xfrm>
        <a:prstGeom prst="roundRect">
          <a:avLst/>
        </a:prstGeom>
        <a:solidFill>
          <a:srgbClr val="FF0000">
            <a:hueOff val="0"/>
            <a:satOff val="0"/>
            <a:lumOff val="0"/>
            <a:alphaOff val="0"/>
          </a:srgbClr>
        </a:solidFill>
        <a:ln w="38100" cap="flat" cmpd="sng" algn="ctr">
          <a:solidFill>
            <a:srgbClr val="C9C9C9">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1788" tIns="0" rIns="211788" bIns="0" numCol="1" spcCol="1270" anchor="ctr" anchorCtr="0">
          <a:noAutofit/>
        </a:bodyPr>
        <a:lstStyle/>
        <a:p>
          <a:pPr lvl="0" algn="l" defTabSz="889000">
            <a:lnSpc>
              <a:spcPct val="90000"/>
            </a:lnSpc>
            <a:spcBef>
              <a:spcPct val="0"/>
            </a:spcBef>
            <a:spcAft>
              <a:spcPct val="35000"/>
            </a:spcAft>
          </a:pPr>
          <a:r>
            <a:rPr lang="en-US" sz="2000" kern="1200" dirty="0" smtClean="0">
              <a:solidFill>
                <a:srgbClr val="FFFFFF"/>
              </a:solidFill>
              <a:latin typeface="Arial" pitchFamily="34" charset="0"/>
              <a:ea typeface="+mn-ea"/>
              <a:cs typeface="Arial" pitchFamily="34" charset="0"/>
            </a:rPr>
            <a:t>Expand Your Information Architecture</a:t>
          </a:r>
          <a:endParaRPr lang="en-US" sz="2000" kern="1200" dirty="0">
            <a:solidFill>
              <a:srgbClr val="FFFFFF"/>
            </a:solidFill>
            <a:latin typeface="Arial" pitchFamily="34" charset="0"/>
            <a:ea typeface="+mn-ea"/>
            <a:cs typeface="Arial" pitchFamily="34" charset="0"/>
          </a:endParaRPr>
        </a:p>
      </dsp:txBody>
      <dsp:txXfrm>
        <a:off x="129405" y="1372521"/>
        <a:ext cx="5603201" cy="271394"/>
      </dsp:txXfrm>
    </dsp:sp>
    <dsp:sp modelId="{E7EFA633-F537-4DF9-B6F7-6D9FC7F0C0BD}">
      <dsp:nvSpPr>
        <dsp:cNvPr id="0" name=""/>
        <dsp:cNvSpPr/>
      </dsp:nvSpPr>
      <dsp:spPr>
        <a:xfrm>
          <a:off x="0" y="2589995"/>
          <a:ext cx="8004574" cy="883575"/>
        </a:xfrm>
        <a:prstGeom prst="rect">
          <a:avLst/>
        </a:prstGeom>
        <a:solidFill>
          <a:schemeClr val="accent2">
            <a:lumMod val="90000"/>
          </a:schemeClr>
        </a:solidFill>
        <a:ln w="38100" cap="flat" cmpd="sng" algn="ctr">
          <a:solidFill>
            <a:schemeClr val="accent1"/>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0">
          <a:scrgbClr r="0" g="0" b="0"/>
        </a:effectRef>
        <a:fontRef idx="minor"/>
      </dsp:style>
      <dsp:txBody>
        <a:bodyPr spcFirstLastPara="0" vert="horz" wrap="square" lIns="621244" tIns="229108" rIns="621244" bIns="128016" numCol="1" spcCol="1270" anchor="t" anchorCtr="0">
          <a:noAutofit/>
        </a:bodyPr>
        <a:lstStyle/>
        <a:p>
          <a:pPr marL="174625" marR="0" lvl="1" indent="-174625" algn="l" defTabSz="914400" eaLnBrk="1" fontAlgn="auto" latinLnBrk="0" hangingPunct="1">
            <a:lnSpc>
              <a:spcPct val="100000"/>
            </a:lnSpc>
            <a:spcBef>
              <a:spcPct val="0"/>
            </a:spcBef>
            <a:spcAft>
              <a:spcPts val="0"/>
            </a:spcAft>
            <a:buClrTx/>
            <a:buSzTx/>
            <a:buFontTx/>
            <a:buChar char="••"/>
            <a:tabLst/>
            <a:defRPr/>
          </a:pPr>
          <a:r>
            <a:rPr lang="en-US" sz="1800" kern="0" spc="0" baseline="0" dirty="0" smtClean="0">
              <a:solidFill>
                <a:srgbClr val="000000">
                  <a:hueOff val="0"/>
                  <a:satOff val="0"/>
                  <a:lumOff val="0"/>
                  <a:alphaOff val="0"/>
                </a:srgbClr>
              </a:solidFill>
              <a:latin typeface="Arial" pitchFamily="34" charset="0"/>
              <a:ea typeface="+mn-ea"/>
              <a:cs typeface="Arial" pitchFamily="34" charset="0"/>
            </a:rPr>
            <a:t>Use non-intrusive, low-impact data capture methods </a:t>
          </a:r>
        </a:p>
        <a:p>
          <a:pPr marL="174625" marR="0" lvl="1" indent="-174625" algn="l" defTabSz="914400" eaLnBrk="1" fontAlgn="auto" latinLnBrk="0" hangingPunct="1">
            <a:lnSpc>
              <a:spcPct val="100000"/>
            </a:lnSpc>
            <a:spcBef>
              <a:spcPct val="0"/>
            </a:spcBef>
            <a:spcAft>
              <a:spcPts val="0"/>
            </a:spcAft>
            <a:buClrTx/>
            <a:buSzTx/>
            <a:buFontTx/>
            <a:buChar char="••"/>
            <a:tabLst/>
            <a:defRPr/>
          </a:pPr>
          <a:r>
            <a:rPr lang="en-US" sz="1800" kern="0" spc="0" baseline="0" dirty="0" smtClean="0">
              <a:solidFill>
                <a:srgbClr val="000000">
                  <a:hueOff val="0"/>
                  <a:satOff val="0"/>
                  <a:lumOff val="0"/>
                  <a:alphaOff val="0"/>
                </a:srgbClr>
              </a:solidFill>
              <a:latin typeface="Arial" pitchFamily="34" charset="0"/>
              <a:ea typeface="+mn-ea"/>
              <a:cs typeface="Arial" pitchFamily="34" charset="0"/>
            </a:rPr>
            <a:t>Use E-LT architecture for high performance, low TCO solution</a:t>
          </a:r>
        </a:p>
      </dsp:txBody>
      <dsp:txXfrm>
        <a:off x="0" y="2589995"/>
        <a:ext cx="8004574" cy="883575"/>
      </dsp:txXfrm>
    </dsp:sp>
    <dsp:sp modelId="{9CD8EE5D-4637-46ED-8A0B-0A455FA799BD}">
      <dsp:nvSpPr>
        <dsp:cNvPr id="0" name=""/>
        <dsp:cNvSpPr/>
      </dsp:nvSpPr>
      <dsp:spPr>
        <a:xfrm>
          <a:off x="251371" y="2427635"/>
          <a:ext cx="5603201" cy="324720"/>
        </a:xfrm>
        <a:prstGeom prst="roundRect">
          <a:avLst/>
        </a:prstGeom>
        <a:solidFill>
          <a:srgbClr val="FF0000">
            <a:hueOff val="0"/>
            <a:satOff val="0"/>
            <a:lumOff val="0"/>
            <a:alphaOff val="0"/>
          </a:srgbClr>
        </a:solidFill>
        <a:ln w="38100" cap="flat" cmpd="sng" algn="ctr">
          <a:solidFill>
            <a:srgbClr val="C9C9C9">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1788" tIns="0" rIns="211788" bIns="0" numCol="1" spcCol="1270" anchor="ctr" anchorCtr="0">
          <a:noAutofit/>
        </a:bodyPr>
        <a:lstStyle/>
        <a:p>
          <a:pPr marL="174625" marR="0" lvl="0" indent="-174625" algn="l" defTabSz="914400" eaLnBrk="1" fontAlgn="auto" latinLnBrk="0" hangingPunct="1">
            <a:lnSpc>
              <a:spcPct val="100000"/>
            </a:lnSpc>
            <a:spcBef>
              <a:spcPct val="0"/>
            </a:spcBef>
            <a:spcAft>
              <a:spcPts val="0"/>
            </a:spcAft>
            <a:buClrTx/>
            <a:buSzTx/>
            <a:buFontTx/>
            <a:buNone/>
            <a:tabLst/>
            <a:defRPr/>
          </a:pPr>
          <a:r>
            <a:rPr lang="en-US" sz="2000" kern="0" dirty="0" smtClean="0">
              <a:solidFill>
                <a:srgbClr val="FFFFFF"/>
              </a:solidFill>
              <a:latin typeface="Arial" pitchFamily="34" charset="0"/>
              <a:ea typeface="+mn-ea"/>
              <a:cs typeface="Arial" pitchFamily="34" charset="0"/>
            </a:rPr>
            <a:t>Leverage Real-Time Data for Analytics</a:t>
          </a:r>
          <a:endParaRPr lang="en-US" sz="2000" kern="0" spc="0" baseline="0" dirty="0" smtClean="0">
            <a:solidFill>
              <a:srgbClr val="000000">
                <a:hueOff val="0"/>
                <a:satOff val="0"/>
                <a:lumOff val="0"/>
                <a:alphaOff val="0"/>
              </a:srgbClr>
            </a:solidFill>
            <a:latin typeface="Arial" pitchFamily="34" charset="0"/>
            <a:ea typeface="+mn-ea"/>
            <a:cs typeface="Arial" pitchFamily="34" charset="0"/>
          </a:endParaRPr>
        </a:p>
      </dsp:txBody>
      <dsp:txXfrm>
        <a:off x="251371" y="2427635"/>
        <a:ext cx="5603201" cy="3247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2618C75-CABC-4F4C-9A18-F5F8FF19A4AA}" type="datetimeFigureOut">
              <a:rPr lang="en-US"/>
              <a:pPr>
                <a:defRPr/>
              </a:pPr>
              <a:t>9/6/2013</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8142CE0-C4CD-467E-B57F-C5F6A48D8372}"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C053C1E-6649-4ED0-91C3-86174CDE1DBB}" type="datetimeFigureOut">
              <a:rPr lang="en-US"/>
              <a:pPr>
                <a:defRPr/>
              </a:pPr>
              <a:t>9/6/2013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85EB2E4-465B-46C4-8712-A786FF3B63C0}"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887EB2-025B-481F-86B6-764EBE6F2128}"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211EFB-A5CB-4FB6-B61C-75C73C1BAE1B}"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Big Data offers huge challenges and ultimately opportunities in multiple industries, whether it’s healthcare, Manufacturing, Government, Retail and many others. Let’s take one example and look at it in a little more detail with Retail</a:t>
            </a:r>
          </a:p>
          <a:p>
            <a:endParaRPr lang="en-US" smtClean="0"/>
          </a:p>
          <a:p>
            <a:r>
              <a:rPr lang="en-US" smtClean="0">
                <a:solidFill>
                  <a:schemeClr val="tx2"/>
                </a:solidFill>
              </a:rPr>
              <a:t>According to Mckinsey, they see 60% Potential increase in retailers operating margins based on implementation of customer ‘sentiment analysis’ based on better leveraging their data. The combination of social media data + weblogs + existing structured data in their data warehouse and CRM systems can give them a more complete view of the not only what their customers purchased, but what they ‘are about to purchase’. </a:t>
            </a:r>
          </a:p>
          <a:p>
            <a:endParaRPr lang="en-US" smtClean="0">
              <a:solidFill>
                <a:schemeClr val="bg2"/>
              </a:solidFill>
            </a:endParaRPr>
          </a:p>
          <a:p>
            <a:pPr eaLnBrk="1" hangingPunct="1">
              <a:spcBef>
                <a:spcPct val="0"/>
              </a:spcBef>
            </a:pPr>
            <a:endParaRPr lang="en-US" smtClean="0"/>
          </a:p>
        </p:txBody>
      </p:sp>
      <p:sp>
        <p:nvSpPr>
          <p:cNvPr id="177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776801-6BB2-480B-9507-B80886B031B3}"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But how do you get at this exceptional value? …</a:t>
            </a:r>
          </a:p>
          <a:p>
            <a:endParaRPr lang="en-US" smtClean="0"/>
          </a:p>
          <a:p>
            <a:r>
              <a:rPr lang="en-US" smtClean="0"/>
              <a:t>This is one of the first challenges around Big Data… Information architectures bases many of today’s ‘business decision making’ on transactional data. This is data about your customers in CRM systems, or about number of orders that passed within your service bus, or amount of records in your database. But what about this data? </a:t>
            </a:r>
          </a:p>
          <a:p>
            <a:endParaRPr lang="en-US" smtClean="0">
              <a:solidFill>
                <a:schemeClr val="bg2"/>
              </a:solidFill>
            </a:endParaRPr>
          </a:p>
          <a:p>
            <a:r>
              <a:rPr lang="en-US" smtClean="0">
                <a:solidFill>
                  <a:schemeClr val="bg2"/>
                </a:solidFill>
              </a:rPr>
              <a:t>Video, documents, social data, machine generated information from sensors, the sky is the limit here. Consequently there seems to be not limit to the amount this data is growing in the industry. Can we actually get the useful information collected from exabytes, petabytes of data?</a:t>
            </a:r>
          </a:p>
          <a:p>
            <a:pPr eaLnBrk="1" hangingPunct="1">
              <a:spcBef>
                <a:spcPct val="0"/>
              </a:spcBef>
            </a:pPr>
            <a:endParaRPr lang="en-US" smtClean="0"/>
          </a:p>
        </p:txBody>
      </p:sp>
      <p:sp>
        <p:nvSpPr>
          <p:cNvPr id="177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50C55E-134C-4B68-8E08-29ED38AE28D5}"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 the context of the different challenges of Big Data, we classify it into these 4 important categories. Acquire, Organize, Analyze, and finally Decide. For each solution area of the industry challenge, Oracle has a best-in-class solution. One that can be componentized to address a single aspect of the problem, or built together as a whole. In addition, these solutions leverages optimized hardware and software which is especially critical to address the need of those 3 Vs that we talked about.</a:t>
            </a:r>
          </a:p>
          <a:p>
            <a:endParaRPr lang="en-US" smtClean="0"/>
          </a:p>
          <a:p>
            <a:r>
              <a:rPr lang="en-US" smtClean="0"/>
              <a:t>For the remainder of this webcast, we’re going to focus on Organize component which features ‘integration’  as it’s core element. Those products we’re going to be unveiling in a little more detail are Oracle Data Integrator and Big Data Connectors. But before that, let’s first hear from Helen Sun who will walk us through the Architecture Principles and Best Practices around Big Data. </a:t>
            </a:r>
          </a:p>
          <a:p>
            <a:pPr eaLnBrk="1" hangingPunct="1">
              <a:spcBef>
                <a:spcPct val="0"/>
              </a:spcBef>
            </a:pPr>
            <a:endParaRPr lang="en-US" smtClean="0"/>
          </a:p>
        </p:txBody>
      </p:sp>
      <p:sp>
        <p:nvSpPr>
          <p:cNvPr id="177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E420BC-33FD-4902-BCEE-47A3896AA268}"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otes Placeholder 1"/>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ODI is at the heart of our integration strategy, and has the necessary capabilities for integrating both structured, and now semi-structured, unstructured data. A little bit about ODI in general first:</a:t>
            </a:r>
          </a:p>
          <a:p>
            <a:endParaRPr lang="en-US" smtClean="0"/>
          </a:p>
          <a:p>
            <a:r>
              <a:rPr lang="en-US" smtClean="0"/>
              <a:t>Optimized E-LT Architecture, which allows for us to run transformations flexibly on the source or target, without the need for running transformation in an intermediary server. This improves performance and efficiency which is critical for supporting the volumes of loads in Big Data</a:t>
            </a:r>
          </a:p>
          <a:p>
            <a:r>
              <a:rPr lang="en-US" smtClean="0"/>
              <a:t>Easy to use interface for Declarative design for Lower TCO, this can be applied to generating mapReduce Code which we’ll dive into in a minute. </a:t>
            </a:r>
          </a:p>
          <a:p>
            <a:r>
              <a:rPr lang="en-US" smtClean="0"/>
              <a:t>Extensible Knowledge Modules for enriching functionality (i.e. big data transformation). These knowledge modules allow the ODI product to be extended, just like you can extend your mobile phone with new ‘apps’ ODI has the same pluggable logic to allow for customizing logic in loading, transformation, data services, and more.  </a:t>
            </a:r>
          </a:p>
          <a:p>
            <a:pPr eaLnBrk="1" hangingPunct="1">
              <a:spcBef>
                <a:spcPct val="0"/>
              </a:spcBef>
            </a:pPr>
            <a:endParaRPr lang="en-US" smtClean="0"/>
          </a:p>
        </p:txBody>
      </p:sp>
      <p:sp>
        <p:nvSpPr>
          <p:cNvPr id="177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94CC73-08BA-4240-93FC-9F8F72B6DBF8}"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Oracle Data Integrator (ODI) Application Adapter for Hadoop provides native Hadoop integration within ODI. Specific ODI Knowledge Modules optimized for Hive and Oracle Loader for Hadoop are included within ODI Application Adapter for Hadoop. The knowledge modules can be used to build Hadoop metadata within ODI, load data into Hadoop, transform data within Hadoop, and load data easily and directly into any Hadoop environment</a:t>
            </a:r>
          </a:p>
          <a:p>
            <a:endParaRPr lang="en-US" smtClean="0"/>
          </a:p>
          <a:p>
            <a:r>
              <a:rPr lang="en-US" smtClean="0"/>
              <a:t>Hadoop implementations, whether it’s HDFS or NoSQL require complex Java MapReduce code to be written and executed on the Hadoop cluster. Using ODI and the ODI Application Adapter for Hadoop developers use a graphical user interface to create these programs. Utilizing the ODI Application Adapter for Hadoop, ODI generates optimized HiveQL which in turn generates native MapReduce programs that are executed on the Hadoop cluster. </a:t>
            </a:r>
          </a:p>
          <a:p>
            <a:pPr eaLnBrk="1" hangingPunct="1"/>
            <a:endParaRPr lang="en-US" smtClean="0"/>
          </a:p>
          <a:p>
            <a:pPr eaLnBrk="1" hangingPunct="1">
              <a:spcBef>
                <a:spcPct val="0"/>
              </a:spcBef>
            </a:pPr>
            <a:endParaRPr lang="en-US" smtClean="0"/>
          </a:p>
        </p:txBody>
      </p:sp>
      <p:sp>
        <p:nvSpPr>
          <p:cNvPr id="177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742415-F406-4267-A9B3-C664520F6F0F}"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capability of Oracle Data Integrator for Hadoop is bundled with Big Data Connectors along with Oracle Loader for Hadoop and other tools for interfacing and accessing Hadoop environments, these can be heterogeneous environments as long as they support Hadoop standards.</a:t>
            </a:r>
          </a:p>
          <a:p>
            <a:endParaRPr lang="en-US" smtClean="0"/>
          </a:p>
          <a:p>
            <a:r>
              <a:rPr lang="en-US" smtClean="0"/>
              <a:t>In this case, ODI loads the data directly into Oracle Database utilizing the Oracle Loader for Hadoop support within the Application Adapter for Hadoop.</a:t>
            </a:r>
          </a:p>
          <a:p>
            <a:endParaRPr lang="en-US" smtClean="0"/>
          </a:p>
          <a:p>
            <a:r>
              <a:rPr lang="en-US" smtClean="0"/>
              <a:t>What makes the loading optimized: Oracle Loader for Hadoop sorts, partitions, and converts data into Oracle Database formats in Hadoop, then loads the converted data into the database. By preprocessing the data to be loaded as a Hadoop job on a Hadoop cluster, Oracle Loader for Hadoop dramatically reduces the CPU and IO utilization on the database commonly seen when ingesting data from Hadoop. An added benefit of presorting data is faster index creation on the data once in the database.</a:t>
            </a:r>
          </a:p>
          <a:p>
            <a:pPr eaLnBrk="1" hangingPunct="1">
              <a:spcBef>
                <a:spcPct val="0"/>
              </a:spcBef>
            </a:pPr>
            <a:endParaRPr lang="en-US" smtClean="0"/>
          </a:p>
        </p:txBody>
      </p:sp>
      <p:sp>
        <p:nvSpPr>
          <p:cNvPr id="177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6E698F-7FA6-4AAA-9E12-5649D997F6B3}"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Oracle allows for these same solutions to run natively on an Hadoop cluster running on Oracle Big Data Appliance</a:t>
            </a:r>
          </a:p>
          <a:p>
            <a:pPr eaLnBrk="1" hangingPunct="1"/>
            <a:endParaRPr lang="en-US" smtClean="0"/>
          </a:p>
          <a:p>
            <a:pPr eaLnBrk="1" hangingPunct="1"/>
            <a:r>
              <a:rPr lang="en-US" smtClean="0"/>
              <a:t>Built using industry-standard hardware from Sun and Cloudera’s Distribution including Apache Hadoop, the Big Data Appliance is designed and optimized for big data workloads. By integrating the key components of a big data platform into a single product, Oracle Big Data Appliance delivers an affordable, scalable and fully supported big data infrastructure without the risks of a custom built solution. The Big Data Appliance integrates tightly with Oracle Exadata and Oracle Database using Oracle Big Data Connectors, and seamlessly enables analysis of all data in the enterprise – structured and unstructured.</a:t>
            </a:r>
          </a:p>
          <a:p>
            <a:pPr eaLnBrk="1" hangingPunct="1"/>
            <a:endParaRPr lang="en-US" smtClean="0"/>
          </a:p>
          <a:p>
            <a:pPr eaLnBrk="1" hangingPunct="1"/>
            <a:r>
              <a:rPr lang="en-US" smtClean="0"/>
              <a:t>Oracle Big Data Appliance makes it easy for these organizations to acquire and organize new types of data, while Oracle Big Data Connectors enables an integrated data set for analyzing by providing:</a:t>
            </a:r>
          </a:p>
          <a:p>
            <a:pPr eaLnBrk="1" hangingPunct="1">
              <a:buFont typeface="Wingdings" pitchFamily="2" charset="2"/>
              <a:buChar char="§"/>
            </a:pPr>
            <a:r>
              <a:rPr lang="en-US" smtClean="0"/>
              <a:t>Oracle Loader for Hadoop</a:t>
            </a:r>
          </a:p>
          <a:p>
            <a:pPr eaLnBrk="1" hangingPunct="1">
              <a:buFont typeface="Wingdings" pitchFamily="2" charset="2"/>
              <a:buChar char="§"/>
            </a:pPr>
            <a:r>
              <a:rPr lang="en-US" smtClean="0"/>
              <a:t>Oracle Direct Connector for Hadoop Distributed File System (HDFS)</a:t>
            </a:r>
          </a:p>
          <a:p>
            <a:pPr eaLnBrk="1" hangingPunct="1">
              <a:buFont typeface="Wingdings" pitchFamily="2" charset="2"/>
              <a:buChar char="§"/>
            </a:pPr>
            <a:r>
              <a:rPr lang="en-US" smtClean="0"/>
              <a:t>Oracle Data Integrator Application Adapter for Hadoop</a:t>
            </a:r>
          </a:p>
          <a:p>
            <a:pPr eaLnBrk="1" hangingPunct="1">
              <a:buFont typeface="Wingdings" pitchFamily="2" charset="2"/>
              <a:buChar char="§"/>
            </a:pPr>
            <a:r>
              <a:rPr lang="en-US" smtClean="0"/>
              <a:t>Oracle R Connector for Hadoop</a:t>
            </a:r>
          </a:p>
          <a:p>
            <a:pPr eaLnBrk="1" hangingPunct="1"/>
            <a:r>
              <a:rPr lang="en-US" smtClean="0"/>
              <a:t>Oracle Big Data Connectors bundles all of these capabilities in a single, optimized and supported product from Oracle.</a:t>
            </a:r>
          </a:p>
          <a:p>
            <a:pPr eaLnBrk="1" hangingPunct="1">
              <a:spcBef>
                <a:spcPct val="0"/>
              </a:spcBef>
            </a:pPr>
            <a:endParaRPr lang="en-US" smtClean="0"/>
          </a:p>
        </p:txBody>
      </p:sp>
      <p:sp>
        <p:nvSpPr>
          <p:cNvPr id="177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52C974-92D3-4592-9410-AF08AACE375A}"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Takeaway – ODI is part of Oracle’s complete data integration strategy, but specifically for Big Data, ODI is the key element you want to start with. </a:t>
            </a:r>
          </a:p>
          <a:p>
            <a:endParaRPr lang="en-US" smtClean="0"/>
          </a:p>
          <a:p>
            <a:r>
              <a:rPr lang="en-US" smtClean="0"/>
              <a:t>The unique advantages of the offering include:</a:t>
            </a:r>
          </a:p>
          <a:p>
            <a:endParaRPr lang="en-US" smtClean="0"/>
          </a:p>
          <a:p>
            <a:r>
              <a:rPr lang="en-US" smtClean="0"/>
              <a:t>Simplifies creation of Hadoop and MapReduce code to boost productivity</a:t>
            </a:r>
          </a:p>
          <a:p>
            <a:r>
              <a:rPr lang="en-US" smtClean="0"/>
              <a:t>Integrates big data heterogeneously via industry standards: Hadoop, MapReduce, Hive, NoSQL, HDFS</a:t>
            </a:r>
          </a:p>
          <a:p>
            <a:r>
              <a:rPr lang="en-US" smtClean="0"/>
              <a:t>Unifies integration tooling across unstructured/semi-structured and structured data</a:t>
            </a:r>
          </a:p>
          <a:p>
            <a:r>
              <a:rPr lang="en-US" smtClean="0"/>
              <a:t>Optimizes loading of big data to Oracle Exadata using Oracle Loader for Hadoop</a:t>
            </a:r>
          </a:p>
          <a:p>
            <a:r>
              <a:rPr lang="en-US" smtClean="0"/>
              <a:t>Integrated and optimized for running on Oracle Big Data Appliance via Big Data Connectors</a:t>
            </a:r>
          </a:p>
          <a:p>
            <a:pPr eaLnBrk="1" hangingPunct="1">
              <a:spcBef>
                <a:spcPct val="0"/>
              </a:spcBef>
            </a:pPr>
            <a:endParaRPr lang="en-US" smtClean="0"/>
          </a:p>
        </p:txBody>
      </p:sp>
      <p:sp>
        <p:nvSpPr>
          <p:cNvPr id="177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B29AF4-96B6-48BC-AD2D-3D4C189A9952}"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Need to fix and add picture to the right</a:t>
            </a:r>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A06689-276A-408B-B649-E793DBAAB1A8}"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 is the</a:t>
            </a:r>
            <a:r>
              <a:rPr lang="en-US" baseline="0" dirty="0" smtClean="0"/>
              <a:t> picture that combines the two big pieces of the Analytics puzzle. You can use the same technology for both your structured, transactional data with robust real-time data integration capabilities and your Big Data which includes unstructured  and semi-structured data. </a:t>
            </a:r>
          </a:p>
          <a:p>
            <a:pPr eaLnBrk="1" hangingPunct="1">
              <a:spcBef>
                <a:spcPct val="0"/>
              </a:spcBef>
            </a:pPr>
            <a:endParaRPr lang="en-US" baseline="0" dirty="0" smtClean="0"/>
          </a:p>
          <a:p>
            <a:pPr eaLnBrk="1" hangingPunct="1">
              <a:spcBef>
                <a:spcPct val="0"/>
              </a:spcBef>
            </a:pPr>
            <a:r>
              <a:rPr lang="en-US" baseline="0" dirty="0" smtClean="0"/>
              <a:t>Oracle Data Integrator has capabilities to support all your enterprise data and enable analytics that deliver the complete picture.</a:t>
            </a:r>
            <a:endParaRPr lang="en-US" dirty="0" smtClean="0"/>
          </a:p>
        </p:txBody>
      </p:sp>
      <p:sp>
        <p:nvSpPr>
          <p:cNvPr id="177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6E698F-7FA6-4AAA-9E12-5649D997F6B3}"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are some of the guidelines and best practices. </a:t>
            </a:r>
          </a:p>
          <a:p>
            <a:endParaRPr lang="en-US" dirty="0" smtClean="0"/>
          </a:p>
          <a:p>
            <a:r>
              <a:rPr lang="en-US" dirty="0" smtClean="0"/>
              <a:t>One key characteristics of big data is Value. Value through low-density volumes and volumes of data. As we sort through the mountains of low-value-density big data and look for the gold nugget, do not lose sight of why. Follow an enterprise architecture approach. Focus on the value it provides to the business. How does it support or enable the business objectives? Properly align and prioritize big data implementation with the business drivers is critical to get sponsorship and funding for the long run. USE A CENTER OF EXCELLENCE TO SHARE SOLUTION KNOWLEDGE, PLANNING ARTIFACTS, OVERSIGHT FOR PROJECTS.  WHETHER BIG DATA IS A NEW OR EXPANDING INVESTMENT, THE SOFT AND HARD COSTS CAN BE INVESTMENT SHARED ACROSS THE ENTERPRISE. Using</a:t>
            </a:r>
            <a:r>
              <a:rPr lang="en-US" baseline="0" dirty="0" smtClean="0"/>
              <a:t> the same technology for both types of data will obviously help with training, speed of development and overall costs.</a:t>
            </a:r>
            <a:endParaRPr lang="en-US" dirty="0" smtClean="0"/>
          </a:p>
          <a:p>
            <a:endParaRPr lang="en-US" dirty="0" smtClean="0"/>
          </a:p>
          <a:p>
            <a:endParaRPr lang="en-US" dirty="0" smtClean="0"/>
          </a:p>
          <a:p>
            <a:r>
              <a:rPr lang="en-US" dirty="0" smtClean="0"/>
              <a:t>Some of the recent analysts surveys indicated that one of the biggest obstacles for big data is Skills shortage. A 60% shortfall is predicted by 2018. To address such risk and challenge, establish a center of excellence to grow the skill level, to select and enforce standards, and to reduce the overall risks and training cost.</a:t>
            </a:r>
          </a:p>
          <a:p>
            <a:endParaRPr lang="en-US" dirty="0" smtClean="0"/>
          </a:p>
          <a:p>
            <a:r>
              <a:rPr lang="en-US" dirty="0" smtClean="0"/>
              <a:t>Big data is here. You either embrace it or fall behind. But don’t do it because it’s exciting. Don’t treat it as a separate technological entity. Look at it in a holistic way as an extension to your overall information architecture. Establish new capabilities [AND LEVERAGE YOUR PRIOR INVESTMENTS IN INFRASTRUCTURE, PLATFORM, BI AND DW] (rather than throw away</a:t>
            </a:r>
            <a:r>
              <a:rPr lang="en-US" dirty="0" smtClean="0">
                <a:sym typeface="Wingdings" pitchFamily="2" charset="2"/>
              </a:rPr>
              <a:t>)</a:t>
            </a:r>
            <a:r>
              <a:rPr lang="en-US" dirty="0" smtClean="0"/>
              <a:t>but don’t throw away your existing infrastructure and investment. Invest in an integration engine that can function like a human neural system, that enables your knowledge workers to correlate different types and sources of data, to make associations, and to make insightful decisions. To get to this stage, it needs to all flow seamlessly in the background for your users. They don’t have to worry about merging and integrating different sources and types of data. </a:t>
            </a:r>
          </a:p>
          <a:p>
            <a:endParaRPr lang="en-US" dirty="0" smtClean="0"/>
          </a:p>
          <a:p>
            <a:r>
              <a:rPr lang="en-US" dirty="0" smtClean="0"/>
              <a:t>Your</a:t>
            </a:r>
            <a:r>
              <a:rPr lang="en-US" baseline="0" dirty="0" smtClean="0"/>
              <a:t> analytics should also leverage timely information as much as possible to provide accurate conclusions. The real-time data capture can have impact on the source systems. You should choose one that is not </a:t>
            </a:r>
            <a:r>
              <a:rPr lang="en-US" baseline="0" dirty="0" err="1" smtClean="0"/>
              <a:t>instrusive</a:t>
            </a:r>
            <a:r>
              <a:rPr lang="en-US" baseline="0" dirty="0" smtClean="0"/>
              <a:t> and does not cause overhead. ELT architecture is a simple but powerful data movement architecture that delivers high performance and low TCO and should be considered for new or expanding DI projects.</a:t>
            </a:r>
            <a:endParaRPr lang="en-US" dirty="0" smtClean="0"/>
          </a:p>
        </p:txBody>
      </p:sp>
      <p:sp>
        <p:nvSpPr>
          <p:cNvPr id="177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0C3341-8355-4AD8-AAF6-C64630D493D0}"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16CF9F46-3692-43B7-9A58-7885731F0A7B}" type="slidenum">
              <a:rPr lang="en-US" smtClean="0">
                <a:latin typeface="Times" pitchFamily="18" charset="0"/>
                <a:ea typeface="MS PGothic" pitchFamily="34" charset="-128"/>
              </a:rPr>
              <a:pPr>
                <a:defRPr/>
              </a:pPr>
              <a:t>33</a:t>
            </a:fld>
            <a:endParaRPr lang="en-US" smtClean="0">
              <a:latin typeface="Times" pitchFamily="18" charset="0"/>
              <a:ea typeface="MS PGothic" pitchFamily="34" charset="-128"/>
            </a:endParaRPr>
          </a:p>
        </p:txBody>
      </p:sp>
      <p:sp>
        <p:nvSpPr>
          <p:cNvPr id="77827" name="Rectangle 7"/>
          <p:cNvSpPr txBox="1">
            <a:spLocks noGrp="1" noChangeArrowheads="1"/>
          </p:cNvSpPr>
          <p:nvPr/>
        </p:nvSpPr>
        <p:spPr bwMode="auto">
          <a:xfrm>
            <a:off x="5181600" y="6513513"/>
            <a:ext cx="3962400" cy="344487"/>
          </a:xfrm>
          <a:prstGeom prst="rect">
            <a:avLst/>
          </a:prstGeom>
          <a:noFill/>
          <a:ln w="9525">
            <a:noFill/>
            <a:miter lim="800000"/>
            <a:headEnd/>
            <a:tailEnd/>
          </a:ln>
        </p:spPr>
        <p:txBody>
          <a:bodyPr lIns="87463" tIns="43731" rIns="87463" bIns="43731" anchor="b"/>
          <a:lstStyle/>
          <a:p>
            <a:pPr algn="r" defTabSz="871538" eaLnBrk="0" hangingPunct="0">
              <a:lnSpc>
                <a:spcPct val="90000"/>
              </a:lnSpc>
              <a:spcBef>
                <a:spcPct val="50000"/>
              </a:spcBef>
              <a:buClr>
                <a:schemeClr val="accent1"/>
              </a:buClr>
            </a:pPr>
            <a:fld id="{6A22D7DE-F51B-4015-94E5-B62BE40F85DF}" type="slidenum">
              <a:rPr lang="en-US" sz="1000">
                <a:latin typeface="Times" pitchFamily="18" charset="0"/>
                <a:cs typeface="Times New Roman" pitchFamily="18" charset="0"/>
              </a:rPr>
              <a:pPr algn="r" defTabSz="871538" eaLnBrk="0" hangingPunct="0">
                <a:lnSpc>
                  <a:spcPct val="90000"/>
                </a:lnSpc>
                <a:spcBef>
                  <a:spcPct val="50000"/>
                </a:spcBef>
                <a:buClr>
                  <a:schemeClr val="accent1"/>
                </a:buClr>
              </a:pPr>
              <a:t>33</a:t>
            </a:fld>
            <a:endParaRPr lang="en-US" sz="1000">
              <a:latin typeface="Times" pitchFamily="18" charset="0"/>
              <a:cs typeface="Times New Roman" pitchFamily="18" charset="0"/>
            </a:endParaRPr>
          </a:p>
        </p:txBody>
      </p:sp>
      <p:sp>
        <p:nvSpPr>
          <p:cNvPr id="77828" name="Rectangle 7"/>
          <p:cNvSpPr txBox="1">
            <a:spLocks noGrp="1" noChangeArrowheads="1"/>
          </p:cNvSpPr>
          <p:nvPr/>
        </p:nvSpPr>
        <p:spPr bwMode="auto">
          <a:xfrm>
            <a:off x="5181600" y="6513513"/>
            <a:ext cx="3962400" cy="344487"/>
          </a:xfrm>
          <a:prstGeom prst="rect">
            <a:avLst/>
          </a:prstGeom>
          <a:noFill/>
          <a:ln w="9525">
            <a:noFill/>
            <a:miter lim="800000"/>
            <a:headEnd/>
            <a:tailEnd/>
          </a:ln>
        </p:spPr>
        <p:txBody>
          <a:bodyPr lIns="86631" tIns="43317" rIns="86631" bIns="43317" anchor="b"/>
          <a:lstStyle/>
          <a:p>
            <a:pPr algn="r">
              <a:lnSpc>
                <a:spcPct val="90000"/>
              </a:lnSpc>
              <a:spcBef>
                <a:spcPct val="50000"/>
              </a:spcBef>
              <a:buClr>
                <a:schemeClr val="accent1"/>
              </a:buClr>
            </a:pPr>
            <a:fld id="{1F98EBAC-6133-42CB-93C0-2526FFCD2C94}" type="slidenum">
              <a:rPr lang="en-US" sz="1900">
                <a:latin typeface="Times" pitchFamily="18" charset="0"/>
                <a:ea typeface="Arial Unicode MS" pitchFamily="34" charset="-128"/>
                <a:cs typeface="Arial Unicode MS" pitchFamily="34" charset="-128"/>
              </a:rPr>
              <a:pPr algn="r">
                <a:lnSpc>
                  <a:spcPct val="90000"/>
                </a:lnSpc>
                <a:spcBef>
                  <a:spcPct val="50000"/>
                </a:spcBef>
                <a:buClr>
                  <a:schemeClr val="accent1"/>
                </a:buClr>
              </a:pPr>
              <a:t>33</a:t>
            </a:fld>
            <a:endParaRPr lang="en-US" sz="1900">
              <a:latin typeface="Times" pitchFamily="18" charset="0"/>
              <a:ea typeface="Arial Unicode MS" pitchFamily="34" charset="-128"/>
              <a:cs typeface="Arial Unicode MS" pitchFamily="34" charset="-128"/>
            </a:endParaRPr>
          </a:p>
        </p:txBody>
      </p:sp>
      <p:sp>
        <p:nvSpPr>
          <p:cNvPr id="77829" name="Text Box 2"/>
          <p:cNvSpPr txBox="1">
            <a:spLocks noChangeArrowheads="1"/>
          </p:cNvSpPr>
          <p:nvPr/>
        </p:nvSpPr>
        <p:spPr bwMode="auto">
          <a:xfrm>
            <a:off x="1601788" y="544513"/>
            <a:ext cx="6308725" cy="2620962"/>
          </a:xfrm>
          <a:prstGeom prst="rect">
            <a:avLst/>
          </a:prstGeom>
          <a:solidFill>
            <a:srgbClr val="FFFFFF"/>
          </a:solidFill>
          <a:ln w="9525">
            <a:solidFill>
              <a:srgbClr val="000000"/>
            </a:solidFill>
            <a:miter lim="800000"/>
            <a:headEnd/>
            <a:tailEnd/>
          </a:ln>
        </p:spPr>
        <p:txBody>
          <a:bodyPr wrap="none" lIns="86631" tIns="43317" rIns="86631" bIns="43317" anchor="ctr"/>
          <a:lstStyle/>
          <a:p>
            <a:pPr algn="ctr">
              <a:lnSpc>
                <a:spcPct val="90000"/>
              </a:lnSpc>
              <a:spcBef>
                <a:spcPct val="50000"/>
              </a:spcBef>
              <a:buClr>
                <a:schemeClr val="accent1"/>
              </a:buClr>
            </a:pPr>
            <a:endParaRPr lang="en-GB" sz="1900">
              <a:ea typeface="Arial Unicode MS" pitchFamily="34" charset="-128"/>
              <a:cs typeface="Arial Unicode MS" pitchFamily="34" charset="-128"/>
            </a:endParaRPr>
          </a:p>
        </p:txBody>
      </p:sp>
      <p:sp>
        <p:nvSpPr>
          <p:cNvPr id="77830" name="Rectangle 3"/>
          <p:cNvSpPr>
            <a:spLocks noGrp="1" noChangeArrowheads="1"/>
          </p:cNvSpPr>
          <p:nvPr>
            <p:ph type="body"/>
          </p:nvPr>
        </p:nvSpPr>
        <p:spPr bwMode="auto">
          <a:noFill/>
        </p:spPr>
        <p:txBody>
          <a:bodyPr wrap="square" numCol="1" anchor="t" anchorCtr="0" compatLnSpc="1">
            <a:prstTxWarp prst="textNoShape">
              <a:avLst/>
            </a:prstTxWarp>
          </a:bodyPr>
          <a:lstStyle/>
          <a:p>
            <a:r>
              <a:rPr lang="en-GB" smtClean="0"/>
              <a:t>Thank you for your time today, I hope that this presentation was informative and useful.  Please contact your Oracle data integration sales representative for more information about any of the Oracle data integration products you heard about today.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9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1C64E4-6C82-40CB-BE93-0196D7DE5332}"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0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F31901-88CF-4728-8E5C-96CD3BEDC8BD}"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7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816785-A7F6-4756-944F-B568153997A6}"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dirty="0" smtClean="0"/>
              <a:t>“Big data” is a buzz</a:t>
            </a:r>
            <a:r>
              <a:rPr lang="en-US" sz="1100" b="0" baseline="0" dirty="0" smtClean="0"/>
              <a:t> term with a lot of momentum right now. Everyday there is a new headline about the promise of big data and how it can change the way you do business. But what does it really mean?</a:t>
            </a:r>
            <a:endParaRPr lang="en-US" sz="1100" b="0"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7) Transform Big Data into Big Insights, Big Vision, and Big Opportunities.</a:t>
            </a:r>
            <a:r>
              <a:rPr lang="en-US" dirty="0" smtClean="0"/>
              <a:t> In the past year or so, much of the talk about Big Data has obscured the fact that the real issue is enabling intelligent and instantaneous analysis to provide optimal insights for business decisions. CIOs need to ensure they’re looking at these high-volume, high-velocity challenges in the right way: as business enablers, not tech projects. For example: What if you could enable dynamic pricing of your company’s products around the globe? What if you could perform fraud-detection analytics across all of your transactions in real time, instead of across just a random sampling of only a few percent of all those transactions? What if you could analyze three years’ worth of customer data in minutes, rather than only the past three months in hours? In the meantime, we can be certain that the scale and speed of this current challenge will only increase as CIOs must rapidly and seamlessly enhance their traditional corporate data with vast new streams of social and mobile data to realize the full potential of these strategic Big Opportunities. </a:t>
            </a:r>
            <a:endParaRPr lang="en-US" dirty="0"/>
          </a:p>
        </p:txBody>
      </p:sp>
      <p:sp>
        <p:nvSpPr>
          <p:cNvPr id="4" name="Slide Number Placeholder 3"/>
          <p:cNvSpPr>
            <a:spLocks noGrp="1"/>
          </p:cNvSpPr>
          <p:nvPr>
            <p:ph type="sldNum" sz="quarter" idx="10"/>
          </p:nvPr>
        </p:nvSpPr>
        <p:spPr/>
        <p:txBody>
          <a:bodyPr/>
          <a:lstStyle/>
          <a:p>
            <a:fld id="{994E60C3-70B4-4226-9C5C-39326FD7DE3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Here’s something interesting I thought I would share with you. You can’t talk about big data without talking about the internet.  These statistics around what can be accomplished in 60 seconds amaze me, and I’m sure you as well. Almost 700,000 status updates on Facebook? And half of those 168 million emails are completely junk mail. Look at the amount of data, volumes, </a:t>
            </a:r>
          </a:p>
          <a:p>
            <a:endParaRPr lang="en-US" smtClean="0"/>
          </a:p>
          <a:p>
            <a:r>
              <a:rPr lang="en-US" smtClean="0"/>
              <a:t>But how can we make this data relevant to our business? What do we do with all this data? Well, we can analyze it for patterns? Understand customers sentiment? Build better advertising? Optimize our business operations. And companies are doing just that now. </a:t>
            </a:r>
          </a:p>
          <a:p>
            <a:endParaRPr lang="en-US" smtClean="0"/>
          </a:p>
          <a:p>
            <a:r>
              <a:rPr lang="en-US" smtClean="0"/>
              <a:t>While not all ‘internet data’ = big data, I still thought it’s a good warmup for today’s discussion! So before another 60 seconds pass again, let’s continue!</a:t>
            </a:r>
          </a:p>
          <a:p>
            <a:endParaRPr lang="en-US" smtClean="0"/>
          </a:p>
        </p:txBody>
      </p:sp>
      <p:sp>
        <p:nvSpPr>
          <p:cNvPr id="44036" name="Slide Number Placeholder 3"/>
          <p:cNvSpPr>
            <a:spLocks noGrp="1"/>
          </p:cNvSpPr>
          <p:nvPr>
            <p:ph type="sldNum" sz="quarter" idx="5"/>
          </p:nvPr>
        </p:nvSpPr>
        <p:spPr/>
        <p:txBody>
          <a:bodyPr/>
          <a:lstStyle/>
          <a:p>
            <a:pPr>
              <a:defRPr/>
            </a:pPr>
            <a:fld id="{4E73889F-FA68-4EEC-B73D-6788AA4C4055}" type="slidenum">
              <a:rPr lang="en-US" smtClean="0">
                <a:latin typeface="Times" pitchFamily="18" charset="0"/>
                <a:ea typeface="MS PGothic" pitchFamily="34" charset="-128"/>
              </a:rPr>
              <a:pPr>
                <a:defRPr/>
              </a:pPr>
              <a:t>7</a:t>
            </a:fld>
            <a:endParaRPr lang="en-US" smtClean="0">
              <a:latin typeface="Times" pitchFamily="18"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If we look at this conundrum put another way. Today’s IT is challenged with the how it can take on big data which subscribes to the 3 Vs (what you may have read about if you’ve been studying big data lately: Variety (complexity), Volume, Velocity</a:t>
            </a:r>
          </a:p>
          <a:p>
            <a:endParaRPr lang="en-US" smtClean="0"/>
          </a:p>
          <a:p>
            <a:r>
              <a:rPr lang="en-US" smtClean="0"/>
              <a:t>I’d like to add a 4</a:t>
            </a:r>
            <a:r>
              <a:rPr lang="en-US" baseline="30000" smtClean="0"/>
              <a:t>th</a:t>
            </a:r>
            <a:r>
              <a:rPr lang="en-US" smtClean="0"/>
              <a:t> V which is “Value”. That value takes on several forms of deeper analytics, improved agility, massive scale and real-time.  Getting to that value can be elusive. Companies need to rethink their architectures to address these new requirements. We’re going to look at some of these key principles in a moment…</a:t>
            </a:r>
          </a:p>
          <a:p>
            <a:endParaRPr lang="en-US" smtClean="0"/>
          </a:p>
          <a:p>
            <a:r>
              <a:rPr lang="en-US" smtClean="0"/>
              <a:t>But before we do, I’d like to remind our viewers about Oracle’s offerings in Big Data. </a:t>
            </a:r>
          </a:p>
          <a:p>
            <a:pPr eaLnBrk="1" hangingPunct="1">
              <a:spcBef>
                <a:spcPct val="0"/>
              </a:spcBef>
            </a:pPr>
            <a:endParaRPr lang="en-US" smtClean="0"/>
          </a:p>
        </p:txBody>
      </p:sp>
      <p:sp>
        <p:nvSpPr>
          <p:cNvPr id="177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9F5C52-3C9B-44B3-80F1-0AF9DE4F28CD}"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211EFB-A5CB-4FB6-B61C-75C73C1BAE1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211EFB-A5CB-4FB6-B61C-75C73C1BAE1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5" name="Rectangle 4"/>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804347" y="245538"/>
            <a:ext cx="8229586" cy="768803"/>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6" name="Rectangle 5"/>
          <p:cNvSpPr/>
          <p:nvPr userDrawn="1"/>
        </p:nvSpPr>
        <p:spPr>
          <a:xfrm>
            <a:off x="0" y="1716088"/>
            <a:ext cx="4284663" cy="242093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bwMode="auto">
          <a:xfrm>
            <a:off x="1588" y="1157288"/>
            <a:ext cx="4291012" cy="550862"/>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fontAlgn="auto">
              <a:spcBef>
                <a:spcPts val="0"/>
              </a:spcBef>
              <a:spcAft>
                <a:spcPts val="0"/>
              </a:spcAft>
              <a:defRPr/>
            </a:pPr>
            <a:endParaRPr lang="en-US" sz="4000" b="1" dirty="0">
              <a:solidFill>
                <a:srgbClr val="FFFFFF"/>
              </a:solidFill>
              <a:latin typeface="Arial" pitchFamily="-106" charset="0"/>
              <a:ea typeface="ＭＳ Ｐゴシック" pitchFamily="34" charset="-128"/>
              <a:cs typeface="+mn-cs"/>
            </a:endParaRPr>
          </a:p>
        </p:txBody>
      </p:sp>
      <p:sp>
        <p:nvSpPr>
          <p:cNvPr id="8" name="Rectangle 7"/>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Picture Placeholder 25"/>
          <p:cNvSpPr>
            <a:spLocks noGrp="1"/>
          </p:cNvSpPr>
          <p:nvPr>
            <p:ph type="pic" sz="quarter" idx="15"/>
          </p:nvPr>
        </p:nvSpPr>
        <p:spPr>
          <a:xfrm>
            <a:off x="4318000" y="1156648"/>
            <a:ext cx="4825998" cy="2971800"/>
          </a:xfrm>
          <a:effectLst>
            <a:reflection blurRad="63500" stA="50000" endPos="7000" dir="5400000" sy="-100000" algn="bl" rotWithShape="0"/>
          </a:effectLst>
        </p:spPr>
        <p:txBody>
          <a:bodyPr rtlCol="0" anchor="ctr" anchorCtr="1">
            <a:noAutofit/>
          </a:bodyPr>
          <a:lstStyle>
            <a:lvl1pPr marL="0" indent="0" algn="ctr">
              <a:buNone/>
              <a:defRPr/>
            </a:lvl1pPr>
          </a:lstStyle>
          <a:p>
            <a:pPr lvl="0"/>
            <a:r>
              <a:rPr lang="en-US" noProof="0" smtClean="0"/>
              <a:t>Click icon to add picture</a:t>
            </a:r>
            <a:endParaRPr lang="en-US" noProof="0"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p:nvPr>
        </p:nvSpPr>
        <p:spPr>
          <a:xfrm>
            <a:off x="804346" y="1163620"/>
            <a:ext cx="3412068" cy="544351"/>
          </a:xfrm>
          <a:noFill/>
        </p:spPr>
        <p:txBody>
          <a:bodyPr anchor="ctr">
            <a:noAutofit/>
          </a:bodyPr>
          <a:lstStyle>
            <a:lvl1pPr marL="0" indent="0">
              <a:buNone/>
              <a:defRPr sz="2000" b="1" cap="none" baseline="0">
                <a:solidFill>
                  <a:schemeClr val="bg1"/>
                </a:solidFill>
              </a:defRPr>
            </a:lvl1pPr>
          </a:lstStyle>
          <a:p>
            <a:pPr lvl="0"/>
            <a:r>
              <a:rPr lang="en-US" smtClean="0"/>
              <a:t>Click to edit Master text styles</a:t>
            </a:r>
          </a:p>
        </p:txBody>
      </p:sp>
      <p:sp>
        <p:nvSpPr>
          <p:cNvPr id="11" name="Title 1"/>
          <p:cNvSpPr>
            <a:spLocks noGrp="1"/>
          </p:cNvSpPr>
          <p:nvPr>
            <p:ph type="title"/>
          </p:nvPr>
        </p:nvSpPr>
        <p:spPr>
          <a:xfrm>
            <a:off x="804346" y="245538"/>
            <a:ext cx="8221121" cy="770462"/>
          </a:xfrm>
        </p:spPr>
        <p:txBody>
          <a:bodyPr/>
          <a:lstStyle>
            <a:lvl1pPr>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5" name="Rectangle 4"/>
          <p:cNvSpPr/>
          <p:nvPr userDrawn="1"/>
        </p:nvSpPr>
        <p:spPr>
          <a:xfrm>
            <a:off x="0" y="1160463"/>
            <a:ext cx="9144000" cy="2971800"/>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9"/>
          <p:cNvSpPr>
            <a:spLocks noGrp="1"/>
          </p:cNvSpPr>
          <p:nvPr>
            <p:ph type="body" sz="quarter" idx="11"/>
          </p:nvPr>
        </p:nvSpPr>
        <p:spPr>
          <a:xfrm>
            <a:off x="797999" y="1422404"/>
            <a:ext cx="7617881" cy="1354667"/>
          </a:xfrm>
        </p:spPr>
        <p:txBody>
          <a:bodyPr>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p:nvPr>
        </p:nvSpPr>
        <p:spPr>
          <a:xfrm>
            <a:off x="899602" y="2844803"/>
            <a:ext cx="3994149" cy="443953"/>
          </a:xfrm>
          <a:noFill/>
        </p:spPr>
        <p:txBody>
          <a:bodyPr anchor="b">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lvl="0"/>
            <a:r>
              <a:rPr lang="en-US" smtClean="0"/>
              <a:t>Click to edit Master text styles</a:t>
            </a:r>
          </a:p>
        </p:txBody>
      </p:sp>
      <p:sp>
        <p:nvSpPr>
          <p:cNvPr id="8" name="Text Placeholder 22"/>
          <p:cNvSpPr>
            <a:spLocks noGrp="1"/>
          </p:cNvSpPr>
          <p:nvPr>
            <p:ph type="body" sz="quarter" idx="17"/>
          </p:nvPr>
        </p:nvSpPr>
        <p:spPr>
          <a:xfrm>
            <a:off x="899602" y="3343623"/>
            <a:ext cx="3994149" cy="703448"/>
          </a:xfrm>
          <a:noFill/>
        </p:spPr>
        <p:txBody>
          <a:bodyPr>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lvl="0"/>
            <a:r>
              <a:rPr lang="en-US" smtClean="0"/>
              <a:t>Click to edit Master text styles</a:t>
            </a: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5" name="Rectangle 26"/>
          <p:cNvSpPr>
            <a:spLocks noChangeArrowheads="1"/>
          </p:cNvSpPr>
          <p:nvPr userDrawn="1"/>
        </p:nvSpPr>
        <p:spPr bwMode="auto">
          <a:xfrm flipH="1">
            <a:off x="3171825" y="1117600"/>
            <a:ext cx="26988" cy="3155950"/>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fontAlgn="auto">
              <a:spcBef>
                <a:spcPts val="0"/>
              </a:spcBef>
              <a:spcAft>
                <a:spcPts val="0"/>
              </a:spcAft>
              <a:defRPr/>
            </a:pPr>
            <a:endParaRPr lang="en-US" dirty="0">
              <a:latin typeface="+mn-lt"/>
              <a:cs typeface="+mn-cs"/>
            </a:endParaRPr>
          </a:p>
        </p:txBody>
      </p:sp>
      <p:sp>
        <p:nvSpPr>
          <p:cNvPr id="6" name="Rectangle 5"/>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 Placeholder 22"/>
          <p:cNvSpPr>
            <a:spLocks noGrp="1"/>
          </p:cNvSpPr>
          <p:nvPr>
            <p:ph type="body" sz="quarter" idx="16"/>
          </p:nvPr>
        </p:nvSpPr>
        <p:spPr>
          <a:xfrm>
            <a:off x="457201" y="1517907"/>
            <a:ext cx="2607406" cy="2488686"/>
          </a:xfrm>
          <a:noFill/>
        </p:spPr>
        <p:txBody>
          <a:bodyPr anchor="ctr">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smtClean="0"/>
              <a:t>Click to edit Master text styles</a:t>
            </a:r>
          </a:p>
        </p:txBody>
      </p:sp>
      <p:sp>
        <p:nvSpPr>
          <p:cNvPr id="3" name="Chart Placeholder 2"/>
          <p:cNvSpPr>
            <a:spLocks noGrp="1"/>
          </p:cNvSpPr>
          <p:nvPr>
            <p:ph type="chart" sz="quarter" idx="17"/>
          </p:nvPr>
        </p:nvSpPr>
        <p:spPr>
          <a:xfrm>
            <a:off x="3482976" y="1123950"/>
            <a:ext cx="5236560" cy="3284538"/>
          </a:xfrm>
        </p:spPr>
        <p:txBody>
          <a:bodyPr rtlCol="0" anchor="ctr" anchorCtr="1">
            <a:noAutofit/>
          </a:bodyPr>
          <a:lstStyle>
            <a:lvl1pPr marL="60325" indent="0" algn="ctr">
              <a:buNone/>
              <a:defRPr/>
            </a:lvl1pPr>
          </a:lstStyle>
          <a:p>
            <a:pPr lvl="0"/>
            <a:r>
              <a:rPr lang="en-US" noProof="0" smtClean="0"/>
              <a:t>Click icon to add chart</a:t>
            </a:r>
            <a:endParaRPr lang="en-US" noProof="0" dirty="0"/>
          </a:p>
        </p:txBody>
      </p:sp>
      <p:sp>
        <p:nvSpPr>
          <p:cNvPr id="9" name="Title 1"/>
          <p:cNvSpPr>
            <a:spLocks noGrp="1"/>
          </p:cNvSpPr>
          <p:nvPr>
            <p:ph type="title"/>
          </p:nvPr>
        </p:nvSpPr>
        <p:spPr>
          <a:xfrm>
            <a:off x="804347" y="245538"/>
            <a:ext cx="8229586" cy="770462"/>
          </a:xfrm>
        </p:spPr>
        <p:txBody>
          <a:bodyPr/>
          <a:lstStyle>
            <a:lvl1pPr>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2" name="Picture 10"/>
          <p:cNvPicPr>
            <a:picLocks noChangeAspect="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grpSp>
        <p:nvGrpSpPr>
          <p:cNvPr id="3" name="Group 4"/>
          <p:cNvGrpSpPr>
            <a:grpSpLocks/>
          </p:cNvGrpSpPr>
          <p:nvPr userDrawn="1"/>
        </p:nvGrpSpPr>
        <p:grpSpPr bwMode="auto">
          <a:xfrm>
            <a:off x="2103438" y="1774825"/>
            <a:ext cx="4937125" cy="1593850"/>
            <a:chOff x="2113332" y="1464413"/>
            <a:chExt cx="4936386" cy="1595045"/>
          </a:xfrm>
        </p:grpSpPr>
        <p:pic>
          <p:nvPicPr>
            <p:cNvPr id="4" name="Picture 10"/>
            <p:cNvPicPr>
              <a:picLocks noChangeAspect="1"/>
            </p:cNvPicPr>
            <p:nvPr/>
          </p:nvPicPr>
          <p:blipFill>
            <a:blip r:embed="rId2" cstate="print"/>
            <a:srcRect/>
            <a:stretch>
              <a:fillRect/>
            </a:stretch>
          </p:blipFill>
          <p:spPr bwMode="auto">
            <a:xfrm>
              <a:off x="2113332" y="1464413"/>
              <a:ext cx="4936386" cy="1595045"/>
            </a:xfrm>
            <a:prstGeom prst="rect">
              <a:avLst/>
            </a:prstGeom>
            <a:noFill/>
            <a:ln w="9525">
              <a:noFill/>
              <a:miter lim="800000"/>
              <a:headEnd/>
              <a:tailEnd/>
            </a:ln>
          </p:spPr>
        </p:pic>
        <p:pic>
          <p:nvPicPr>
            <p:cNvPr id="5" name="Picture 1034" descr="HSET_clr_rgb"/>
            <p:cNvPicPr>
              <a:picLocks noChangeAspect="1" noChangeArrowheads="1"/>
            </p:cNvPicPr>
            <p:nvPr/>
          </p:nvPicPr>
          <p:blipFill>
            <a:blip r:embed="rId3" cstate="print"/>
            <a:srcRect/>
            <a:stretch>
              <a:fillRect/>
            </a:stretch>
          </p:blipFill>
          <p:spPr bwMode="auto">
            <a:xfrm>
              <a:off x="2481263" y="1700213"/>
              <a:ext cx="4179887" cy="1198562"/>
            </a:xfrm>
            <a:prstGeom prst="rect">
              <a:avLst/>
            </a:prstGeom>
            <a:noFill/>
            <a:ln w="9525">
              <a:noFill/>
              <a:miter lim="800000"/>
              <a:headEnd/>
              <a:tailEnd/>
            </a:ln>
          </p:spPr>
        </p:pic>
      </p:gr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2" name="Picture 11"/>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pic>
        <p:nvPicPr>
          <p:cNvPr id="3" name="Picture 20" descr="O_signature_clr_rgb.jpg"/>
          <p:cNvPicPr>
            <a:picLocks noChangeAspect="1"/>
          </p:cNvPicPr>
          <p:nvPr/>
        </p:nvPicPr>
        <p:blipFill>
          <a:blip r:embed="rId3" cstate="print"/>
          <a:srcRect/>
          <a:stretch>
            <a:fillRect/>
          </a:stretch>
        </p:blipFill>
        <p:spPr bwMode="auto">
          <a:xfrm>
            <a:off x="855663" y="1328738"/>
            <a:ext cx="7315200" cy="2249487"/>
          </a:xfrm>
          <a:prstGeom prst="rect">
            <a:avLst/>
          </a:prstGeom>
          <a:noFill/>
          <a:ln w="9525">
            <a:noFill/>
            <a:miter lim="800000"/>
            <a:headEnd/>
            <a:tailEnd/>
          </a:ln>
        </p:spPr>
      </p:pic>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3" name="Rectangle 2"/>
          <p:cNvSpPr/>
          <p:nvPr userDrawn="1"/>
        </p:nvSpPr>
        <p:spPr>
          <a:xfrm>
            <a:off x="0" y="4530725"/>
            <a:ext cx="9144000" cy="35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a:spLocks noGrp="1"/>
          </p:cNvSpPr>
          <p:nvPr>
            <p:ph type="title"/>
          </p:nvPr>
        </p:nvSpPr>
        <p:spPr>
          <a:xfrm>
            <a:off x="802760" y="1571843"/>
            <a:ext cx="5030787" cy="1100723"/>
          </a:xfrm>
        </p:spPr>
        <p:txBody>
          <a:bodyPr/>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4" name="Rectangle 3"/>
          <p:cNvSpPr/>
          <p:nvPr/>
        </p:nvSpPr>
        <p:spPr>
          <a:xfrm>
            <a:off x="0" y="4530725"/>
            <a:ext cx="9144000" cy="35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lstStyle>
            <a:lvl1pPr>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5" name="Rectangle 4"/>
          <p:cNvSpPr/>
          <p:nvPr/>
        </p:nvSpPr>
        <p:spPr>
          <a:xfrm>
            <a:off x="0" y="4487863"/>
            <a:ext cx="9144000"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page, case study">
    <p:spTree>
      <p:nvGrpSpPr>
        <p:cNvPr id="1" name=""/>
        <p:cNvGrpSpPr/>
        <p:nvPr/>
      </p:nvGrpSpPr>
      <p:grpSpPr>
        <a:xfrm>
          <a:off x="0" y="0"/>
          <a:ext cx="0" cy="0"/>
          <a:chOff x="0" y="0"/>
          <a:chExt cx="0" cy="0"/>
        </a:xfrm>
      </p:grpSpPr>
      <p:sp>
        <p:nvSpPr>
          <p:cNvPr id="4" name="Rectangle 3"/>
          <p:cNvSpPr/>
          <p:nvPr userDrawn="1"/>
        </p:nvSpPr>
        <p:spPr bwMode="auto">
          <a:xfrm>
            <a:off x="371475" y="1489075"/>
            <a:ext cx="3205163" cy="665163"/>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6200000" scaled="1"/>
            <a:tileRect/>
          </a:gradFill>
          <a:ln w="9525" cap="flat" cmpd="sng" algn="ctr">
            <a:noFill/>
            <a:prstDash val="solid"/>
            <a:round/>
            <a:headEnd type="none" w="med" len="med"/>
            <a:tailEnd type="none" w="med" len="med"/>
          </a:ln>
          <a:effectLst/>
        </p:spPr>
        <p:txBody>
          <a:bodyPr lIns="34463" tIns="17230" rIns="34463" bIns="17230" anchor="ctr"/>
          <a:lstStyle/>
          <a:p>
            <a:pPr marL="44564" indent="-44564" algn="ctr" fontAlgn="auto">
              <a:spcBef>
                <a:spcPts val="0"/>
              </a:spcBef>
              <a:spcAft>
                <a:spcPts val="0"/>
              </a:spcAft>
              <a:defRPr/>
            </a:pPr>
            <a:endParaRPr lang="en-US" sz="1500" b="1" dirty="0">
              <a:solidFill>
                <a:srgbClr val="FFFFFF"/>
              </a:solidFill>
              <a:latin typeface="Arial" pitchFamily="-106" charset="0"/>
            </a:endParaRPr>
          </a:p>
        </p:txBody>
      </p:sp>
      <p:sp>
        <p:nvSpPr>
          <p:cNvPr id="5" name="Rectangle 34"/>
          <p:cNvSpPr>
            <a:spLocks noChangeArrowheads="1"/>
          </p:cNvSpPr>
          <p:nvPr userDrawn="1"/>
        </p:nvSpPr>
        <p:spPr bwMode="auto">
          <a:xfrm>
            <a:off x="371475" y="2259013"/>
            <a:ext cx="3205163" cy="2078037"/>
          </a:xfrm>
          <a:prstGeom prst="rect">
            <a:avLst/>
          </a:prstGeom>
          <a:solidFill>
            <a:schemeClr val="tx2">
              <a:lumMod val="20000"/>
              <a:lumOff val="80000"/>
            </a:schemeClr>
          </a:solidFill>
          <a:ln w="9525" algn="ctr">
            <a:noFill/>
            <a:round/>
            <a:headEnd/>
            <a:tailEnd/>
          </a:ln>
        </p:spPr>
        <p:txBody>
          <a:bodyPr lIns="34463" tIns="17230" rIns="34463" bIns="17230"/>
          <a:lstStyle/>
          <a:p>
            <a:pPr marL="44564" indent="-44564" fontAlgn="auto">
              <a:spcBef>
                <a:spcPts val="0"/>
              </a:spcBef>
              <a:spcAft>
                <a:spcPts val="0"/>
              </a:spcAft>
              <a:defRPr/>
            </a:pPr>
            <a:endParaRPr lang="en-US" b="1" dirty="0">
              <a:solidFill>
                <a:srgbClr val="000000"/>
              </a:solidFill>
              <a:latin typeface="+mn-lt"/>
            </a:endParaRPr>
          </a:p>
        </p:txBody>
      </p:sp>
      <p:sp>
        <p:nvSpPr>
          <p:cNvPr id="6" name="Freeform 5"/>
          <p:cNvSpPr>
            <a:spLocks/>
          </p:cNvSpPr>
          <p:nvPr userDrawn="1"/>
        </p:nvSpPr>
        <p:spPr bwMode="auto">
          <a:xfrm>
            <a:off x="492125" y="1520825"/>
            <a:ext cx="527050" cy="552450"/>
          </a:xfrm>
          <a:custGeom>
            <a:avLst/>
            <a:gdLst>
              <a:gd name="T0" fmla="*/ 2147483647 w 3372"/>
              <a:gd name="T1" fmla="*/ 2147483647 h 3524"/>
              <a:gd name="T2" fmla="*/ 2147483647 w 3372"/>
              <a:gd name="T3" fmla="*/ 2147483647 h 3524"/>
              <a:gd name="T4" fmla="*/ 2147483647 w 3372"/>
              <a:gd name="T5" fmla="*/ 2147483647 h 3524"/>
              <a:gd name="T6" fmla="*/ 2147483647 w 3372"/>
              <a:gd name="T7" fmla="*/ 2147483647 h 3524"/>
              <a:gd name="T8" fmla="*/ 0 w 3372"/>
              <a:gd name="T9" fmla="*/ 2147483647 h 3524"/>
              <a:gd name="T10" fmla="*/ 2147483647 w 3372"/>
              <a:gd name="T11" fmla="*/ 2147483647 h 3524"/>
              <a:gd name="T12" fmla="*/ 2147483647 w 3372"/>
              <a:gd name="T13" fmla="*/ 2147483647 h 3524"/>
              <a:gd name="T14" fmla="*/ 2147483647 w 3372"/>
              <a:gd name="T15" fmla="*/ 2147483647 h 3524"/>
              <a:gd name="T16" fmla="*/ 2147483647 w 3372"/>
              <a:gd name="T17" fmla="*/ 2147483647 h 3524"/>
              <a:gd name="T18" fmla="*/ 2147483647 w 3372"/>
              <a:gd name="T19" fmla="*/ 2147483647 h 3524"/>
              <a:gd name="T20" fmla="*/ 2147483647 w 3372"/>
              <a:gd name="T21" fmla="*/ 2147483647 h 3524"/>
              <a:gd name="T22" fmla="*/ 2147483647 w 3372"/>
              <a:gd name="T23" fmla="*/ 2147483647 h 3524"/>
              <a:gd name="T24" fmla="*/ 2147483647 w 3372"/>
              <a:gd name="T25" fmla="*/ 2147483647 h 3524"/>
              <a:gd name="T26" fmla="*/ 0 w 3372"/>
              <a:gd name="T27" fmla="*/ 2147483647 h 3524"/>
              <a:gd name="T28" fmla="*/ 2147483647 w 3372"/>
              <a:gd name="T29" fmla="*/ 2147483647 h 35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72"/>
              <a:gd name="T46" fmla="*/ 0 h 3524"/>
              <a:gd name="T47" fmla="*/ 3372 w 3372"/>
              <a:gd name="T48" fmla="*/ 3524 h 35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72" h="3524">
                <a:moveTo>
                  <a:pt x="1585" y="3503"/>
                </a:moveTo>
                <a:cubicBezTo>
                  <a:pt x="2573" y="3524"/>
                  <a:pt x="3372" y="2713"/>
                  <a:pt x="3345" y="1731"/>
                </a:cubicBezTo>
                <a:cubicBezTo>
                  <a:pt x="3330" y="1222"/>
                  <a:pt x="3108" y="812"/>
                  <a:pt x="2821" y="533"/>
                </a:cubicBezTo>
                <a:cubicBezTo>
                  <a:pt x="2544" y="264"/>
                  <a:pt x="2113" y="0"/>
                  <a:pt x="1523" y="46"/>
                </a:cubicBezTo>
                <a:cubicBezTo>
                  <a:pt x="720" y="109"/>
                  <a:pt x="248" y="560"/>
                  <a:pt x="0" y="1207"/>
                </a:cubicBezTo>
                <a:cubicBezTo>
                  <a:pt x="691" y="1207"/>
                  <a:pt x="1381" y="1207"/>
                  <a:pt x="2072" y="1207"/>
                </a:cubicBezTo>
                <a:cubicBezTo>
                  <a:pt x="2074" y="1066"/>
                  <a:pt x="2070" y="826"/>
                  <a:pt x="2072" y="645"/>
                </a:cubicBezTo>
                <a:cubicBezTo>
                  <a:pt x="2369" y="901"/>
                  <a:pt x="2647" y="1208"/>
                  <a:pt x="2933" y="1494"/>
                </a:cubicBezTo>
                <a:cubicBezTo>
                  <a:pt x="2967" y="1528"/>
                  <a:pt x="3222" y="1736"/>
                  <a:pt x="3220" y="1781"/>
                </a:cubicBezTo>
                <a:cubicBezTo>
                  <a:pt x="3220" y="1785"/>
                  <a:pt x="3115" y="1885"/>
                  <a:pt x="3083" y="1918"/>
                </a:cubicBezTo>
                <a:cubicBezTo>
                  <a:pt x="2924" y="2077"/>
                  <a:pt x="2790" y="2198"/>
                  <a:pt x="2646" y="2342"/>
                </a:cubicBezTo>
                <a:cubicBezTo>
                  <a:pt x="2442" y="2546"/>
                  <a:pt x="2268" y="2758"/>
                  <a:pt x="2072" y="2891"/>
                </a:cubicBezTo>
                <a:cubicBezTo>
                  <a:pt x="2070" y="2714"/>
                  <a:pt x="2074" y="2478"/>
                  <a:pt x="2072" y="2342"/>
                </a:cubicBezTo>
                <a:cubicBezTo>
                  <a:pt x="1381" y="2342"/>
                  <a:pt x="691" y="2342"/>
                  <a:pt x="0" y="2342"/>
                </a:cubicBezTo>
                <a:cubicBezTo>
                  <a:pt x="245" y="3015"/>
                  <a:pt x="798" y="3486"/>
                  <a:pt x="1585" y="3503"/>
                </a:cubicBezTo>
                <a:close/>
              </a:path>
            </a:pathLst>
          </a:custGeom>
          <a:solidFill>
            <a:schemeClr val="bg1"/>
          </a:solidFill>
          <a:ln w="9525">
            <a:noFill/>
            <a:round/>
            <a:headEnd/>
            <a:tailEnd/>
          </a:ln>
        </p:spPr>
        <p:txBody>
          <a:bodyPr wrap="none" lIns="34226" tIns="17112" rIns="34226" bIns="17112" anchor="ctr"/>
          <a:lstStyle/>
          <a:p>
            <a:pPr fontAlgn="auto">
              <a:spcBef>
                <a:spcPts val="0"/>
              </a:spcBef>
              <a:spcAft>
                <a:spcPts val="0"/>
              </a:spcAft>
              <a:defRPr/>
            </a:pPr>
            <a:endParaRPr lang="en-US" dirty="0">
              <a:latin typeface="+mn-lt"/>
            </a:endParaRPr>
          </a:p>
        </p:txBody>
      </p:sp>
      <p:sp>
        <p:nvSpPr>
          <p:cNvPr id="7" name="Rectangle 45"/>
          <p:cNvSpPr>
            <a:spLocks noChangeArrowheads="1"/>
          </p:cNvSpPr>
          <p:nvPr userDrawn="1"/>
        </p:nvSpPr>
        <p:spPr bwMode="auto">
          <a:xfrm>
            <a:off x="1150938" y="1516063"/>
            <a:ext cx="1889125" cy="561975"/>
          </a:xfrm>
          <a:prstGeom prst="rect">
            <a:avLst/>
          </a:prstGeom>
          <a:noFill/>
          <a:ln w="9525" algn="ctr">
            <a:noFill/>
            <a:round/>
            <a:headEnd/>
            <a:tailEnd/>
          </a:ln>
        </p:spPr>
        <p:txBody>
          <a:bodyPr lIns="34463" tIns="17230" rIns="34463" bIns="17230" anchor="ctr"/>
          <a:lstStyle/>
          <a:p>
            <a:pPr marL="44564" indent="-44564" fontAlgn="auto">
              <a:spcBef>
                <a:spcPts val="0"/>
              </a:spcBef>
              <a:spcAft>
                <a:spcPts val="0"/>
              </a:spcAft>
              <a:defRPr/>
            </a:pPr>
            <a:r>
              <a:rPr lang="en-US" sz="1600" b="1" cap="all" dirty="0">
                <a:solidFill>
                  <a:srgbClr val="FFFFFF"/>
                </a:solidFill>
                <a:latin typeface="+mn-lt"/>
              </a:rPr>
              <a:t>challenges</a:t>
            </a:r>
          </a:p>
        </p:txBody>
      </p:sp>
      <p:sp>
        <p:nvSpPr>
          <p:cNvPr id="8" name="Rectangle 7"/>
          <p:cNvSpPr/>
          <p:nvPr userDrawn="1"/>
        </p:nvSpPr>
        <p:spPr bwMode="auto">
          <a:xfrm>
            <a:off x="3686175" y="1489075"/>
            <a:ext cx="3206750" cy="66516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cap="flat" cmpd="sng" algn="ctr">
            <a:noFill/>
            <a:prstDash val="solid"/>
            <a:round/>
            <a:headEnd type="none" w="med" len="med"/>
            <a:tailEnd type="none" w="med" len="med"/>
          </a:ln>
          <a:effectLst/>
        </p:spPr>
        <p:txBody>
          <a:bodyPr lIns="34463" tIns="17230" rIns="34463" bIns="17230" anchor="ctr"/>
          <a:lstStyle/>
          <a:p>
            <a:pPr marL="44564" indent="-44564" algn="ctr" fontAlgn="auto">
              <a:spcBef>
                <a:spcPts val="0"/>
              </a:spcBef>
              <a:spcAft>
                <a:spcPts val="0"/>
              </a:spcAft>
              <a:defRPr/>
            </a:pPr>
            <a:endParaRPr lang="en-US" sz="1500" b="1" dirty="0">
              <a:solidFill>
                <a:srgbClr val="FFFFFF"/>
              </a:solidFill>
              <a:latin typeface="Arial" pitchFamily="-106" charset="0"/>
            </a:endParaRPr>
          </a:p>
        </p:txBody>
      </p:sp>
      <p:sp>
        <p:nvSpPr>
          <p:cNvPr id="9" name="Rectangle 34"/>
          <p:cNvSpPr>
            <a:spLocks noChangeArrowheads="1"/>
          </p:cNvSpPr>
          <p:nvPr userDrawn="1"/>
        </p:nvSpPr>
        <p:spPr bwMode="auto">
          <a:xfrm>
            <a:off x="3686175" y="2259013"/>
            <a:ext cx="3206750" cy="2078037"/>
          </a:xfrm>
          <a:prstGeom prst="rect">
            <a:avLst/>
          </a:prstGeom>
          <a:solidFill>
            <a:schemeClr val="tx2">
              <a:lumMod val="20000"/>
              <a:lumOff val="80000"/>
            </a:schemeClr>
          </a:solidFill>
          <a:ln w="9525" algn="ctr">
            <a:noFill/>
            <a:round/>
            <a:headEnd/>
            <a:tailEnd/>
          </a:ln>
        </p:spPr>
        <p:txBody>
          <a:bodyPr lIns="34463" tIns="17230" rIns="34463" bIns="17230"/>
          <a:lstStyle/>
          <a:p>
            <a:pPr marL="44564" indent="-44564" fontAlgn="auto">
              <a:spcBef>
                <a:spcPts val="0"/>
              </a:spcBef>
              <a:spcAft>
                <a:spcPts val="0"/>
              </a:spcAft>
              <a:defRPr/>
            </a:pPr>
            <a:endParaRPr lang="en-US" b="1" dirty="0">
              <a:solidFill>
                <a:srgbClr val="000000"/>
              </a:solidFill>
              <a:latin typeface="+mn-lt"/>
            </a:endParaRPr>
          </a:p>
        </p:txBody>
      </p:sp>
      <p:sp>
        <p:nvSpPr>
          <p:cNvPr id="10" name="Freeform 5"/>
          <p:cNvSpPr>
            <a:spLocks/>
          </p:cNvSpPr>
          <p:nvPr userDrawn="1"/>
        </p:nvSpPr>
        <p:spPr bwMode="auto">
          <a:xfrm>
            <a:off x="3806825" y="1520825"/>
            <a:ext cx="527050" cy="552450"/>
          </a:xfrm>
          <a:custGeom>
            <a:avLst/>
            <a:gdLst>
              <a:gd name="T0" fmla="*/ 2147483647 w 3372"/>
              <a:gd name="T1" fmla="*/ 2147483647 h 3524"/>
              <a:gd name="T2" fmla="*/ 2147483647 w 3372"/>
              <a:gd name="T3" fmla="*/ 2147483647 h 3524"/>
              <a:gd name="T4" fmla="*/ 2147483647 w 3372"/>
              <a:gd name="T5" fmla="*/ 2147483647 h 3524"/>
              <a:gd name="T6" fmla="*/ 2147483647 w 3372"/>
              <a:gd name="T7" fmla="*/ 2147483647 h 3524"/>
              <a:gd name="T8" fmla="*/ 0 w 3372"/>
              <a:gd name="T9" fmla="*/ 2147483647 h 3524"/>
              <a:gd name="T10" fmla="*/ 2147483647 w 3372"/>
              <a:gd name="T11" fmla="*/ 2147483647 h 3524"/>
              <a:gd name="T12" fmla="*/ 2147483647 w 3372"/>
              <a:gd name="T13" fmla="*/ 2147483647 h 3524"/>
              <a:gd name="T14" fmla="*/ 2147483647 w 3372"/>
              <a:gd name="T15" fmla="*/ 2147483647 h 3524"/>
              <a:gd name="T16" fmla="*/ 2147483647 w 3372"/>
              <a:gd name="T17" fmla="*/ 2147483647 h 3524"/>
              <a:gd name="T18" fmla="*/ 2147483647 w 3372"/>
              <a:gd name="T19" fmla="*/ 2147483647 h 3524"/>
              <a:gd name="T20" fmla="*/ 2147483647 w 3372"/>
              <a:gd name="T21" fmla="*/ 2147483647 h 3524"/>
              <a:gd name="T22" fmla="*/ 2147483647 w 3372"/>
              <a:gd name="T23" fmla="*/ 2147483647 h 3524"/>
              <a:gd name="T24" fmla="*/ 2147483647 w 3372"/>
              <a:gd name="T25" fmla="*/ 2147483647 h 3524"/>
              <a:gd name="T26" fmla="*/ 0 w 3372"/>
              <a:gd name="T27" fmla="*/ 2147483647 h 3524"/>
              <a:gd name="T28" fmla="*/ 2147483647 w 3372"/>
              <a:gd name="T29" fmla="*/ 2147483647 h 35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72"/>
              <a:gd name="T46" fmla="*/ 0 h 3524"/>
              <a:gd name="T47" fmla="*/ 3372 w 3372"/>
              <a:gd name="T48" fmla="*/ 3524 h 35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72" h="3524">
                <a:moveTo>
                  <a:pt x="1585" y="3503"/>
                </a:moveTo>
                <a:cubicBezTo>
                  <a:pt x="2573" y="3524"/>
                  <a:pt x="3372" y="2713"/>
                  <a:pt x="3345" y="1731"/>
                </a:cubicBezTo>
                <a:cubicBezTo>
                  <a:pt x="3330" y="1222"/>
                  <a:pt x="3108" y="812"/>
                  <a:pt x="2821" y="533"/>
                </a:cubicBezTo>
                <a:cubicBezTo>
                  <a:pt x="2544" y="264"/>
                  <a:pt x="2113" y="0"/>
                  <a:pt x="1523" y="46"/>
                </a:cubicBezTo>
                <a:cubicBezTo>
                  <a:pt x="720" y="109"/>
                  <a:pt x="248" y="560"/>
                  <a:pt x="0" y="1207"/>
                </a:cubicBezTo>
                <a:cubicBezTo>
                  <a:pt x="691" y="1207"/>
                  <a:pt x="1381" y="1207"/>
                  <a:pt x="2072" y="1207"/>
                </a:cubicBezTo>
                <a:cubicBezTo>
                  <a:pt x="2074" y="1066"/>
                  <a:pt x="2070" y="826"/>
                  <a:pt x="2072" y="645"/>
                </a:cubicBezTo>
                <a:cubicBezTo>
                  <a:pt x="2369" y="901"/>
                  <a:pt x="2647" y="1208"/>
                  <a:pt x="2933" y="1494"/>
                </a:cubicBezTo>
                <a:cubicBezTo>
                  <a:pt x="2967" y="1528"/>
                  <a:pt x="3222" y="1736"/>
                  <a:pt x="3220" y="1781"/>
                </a:cubicBezTo>
                <a:cubicBezTo>
                  <a:pt x="3220" y="1785"/>
                  <a:pt x="3115" y="1885"/>
                  <a:pt x="3083" y="1918"/>
                </a:cubicBezTo>
                <a:cubicBezTo>
                  <a:pt x="2924" y="2077"/>
                  <a:pt x="2790" y="2198"/>
                  <a:pt x="2646" y="2342"/>
                </a:cubicBezTo>
                <a:cubicBezTo>
                  <a:pt x="2442" y="2546"/>
                  <a:pt x="2268" y="2758"/>
                  <a:pt x="2072" y="2891"/>
                </a:cubicBezTo>
                <a:cubicBezTo>
                  <a:pt x="2070" y="2714"/>
                  <a:pt x="2074" y="2478"/>
                  <a:pt x="2072" y="2342"/>
                </a:cubicBezTo>
                <a:cubicBezTo>
                  <a:pt x="1381" y="2342"/>
                  <a:pt x="691" y="2342"/>
                  <a:pt x="0" y="2342"/>
                </a:cubicBezTo>
                <a:cubicBezTo>
                  <a:pt x="245" y="3015"/>
                  <a:pt x="798" y="3486"/>
                  <a:pt x="1585" y="3503"/>
                </a:cubicBezTo>
                <a:close/>
              </a:path>
            </a:pathLst>
          </a:custGeom>
          <a:solidFill>
            <a:schemeClr val="bg1"/>
          </a:solidFill>
          <a:ln w="9525">
            <a:noFill/>
            <a:round/>
            <a:headEnd/>
            <a:tailEnd/>
          </a:ln>
        </p:spPr>
        <p:txBody>
          <a:bodyPr wrap="none" lIns="34226" tIns="17112" rIns="34226" bIns="17112" anchor="ctr"/>
          <a:lstStyle/>
          <a:p>
            <a:pPr fontAlgn="auto">
              <a:spcBef>
                <a:spcPts val="0"/>
              </a:spcBef>
              <a:spcAft>
                <a:spcPts val="0"/>
              </a:spcAft>
              <a:defRPr/>
            </a:pPr>
            <a:endParaRPr lang="en-US" dirty="0">
              <a:latin typeface="+mn-lt"/>
            </a:endParaRPr>
          </a:p>
        </p:txBody>
      </p:sp>
      <p:sp>
        <p:nvSpPr>
          <p:cNvPr id="11" name="Rectangle 45"/>
          <p:cNvSpPr>
            <a:spLocks noChangeArrowheads="1"/>
          </p:cNvSpPr>
          <p:nvPr userDrawn="1"/>
        </p:nvSpPr>
        <p:spPr bwMode="auto">
          <a:xfrm>
            <a:off x="4465638" y="1520825"/>
            <a:ext cx="1889125" cy="552450"/>
          </a:xfrm>
          <a:prstGeom prst="rect">
            <a:avLst/>
          </a:prstGeom>
          <a:noFill/>
          <a:ln w="9525" algn="ctr">
            <a:noFill/>
            <a:round/>
            <a:headEnd/>
            <a:tailEnd/>
          </a:ln>
        </p:spPr>
        <p:txBody>
          <a:bodyPr lIns="34463" tIns="17230" rIns="34463" bIns="17230" anchor="ctr"/>
          <a:lstStyle/>
          <a:p>
            <a:pPr marL="44564" indent="-44564" fontAlgn="auto">
              <a:spcBef>
                <a:spcPts val="0"/>
              </a:spcBef>
              <a:spcAft>
                <a:spcPts val="0"/>
              </a:spcAft>
              <a:defRPr/>
            </a:pPr>
            <a:r>
              <a:rPr lang="en-US" sz="1600" b="1" cap="all" dirty="0">
                <a:solidFill>
                  <a:srgbClr val="FFFFFF"/>
                </a:solidFill>
                <a:latin typeface="+mn-lt"/>
              </a:rPr>
              <a:t>solutions</a:t>
            </a:r>
          </a:p>
        </p:txBody>
      </p:sp>
      <p:sp>
        <p:nvSpPr>
          <p:cNvPr id="12" name="Rectangle 11"/>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Text Placeholder 23"/>
          <p:cNvSpPr>
            <a:spLocks noGrp="1"/>
          </p:cNvSpPr>
          <p:nvPr>
            <p:ph type="body" sz="quarter" idx="12"/>
          </p:nvPr>
        </p:nvSpPr>
        <p:spPr>
          <a:xfrm>
            <a:off x="510716" y="2259629"/>
            <a:ext cx="3066651" cy="1987061"/>
          </a:xfrm>
        </p:spPr>
        <p:txBody>
          <a:bodyPr lIns="34226" tIns="34226"/>
          <a:lstStyle>
            <a:lvl1pPr marL="149736" indent="-149736">
              <a:spcAft>
                <a:spcPts val="450"/>
              </a:spcAft>
              <a:buClr>
                <a:schemeClr val="bg2"/>
              </a:buClr>
              <a:buFont typeface="Arial" pitchFamily="34" charset="0"/>
              <a:buChar char="•"/>
              <a:defRPr sz="1300"/>
            </a:lvl1pPr>
          </a:lstStyle>
          <a:p>
            <a:pPr lvl="0"/>
            <a:r>
              <a:rPr lang="en-US" dirty="0" smtClean="0"/>
              <a:t>Click to edit Master text styles</a:t>
            </a:r>
          </a:p>
        </p:txBody>
      </p:sp>
      <p:sp>
        <p:nvSpPr>
          <p:cNvPr id="30" name="Text Placeholder 23"/>
          <p:cNvSpPr>
            <a:spLocks noGrp="1"/>
          </p:cNvSpPr>
          <p:nvPr>
            <p:ph type="body" sz="quarter" idx="13"/>
          </p:nvPr>
        </p:nvSpPr>
        <p:spPr>
          <a:xfrm>
            <a:off x="3825579" y="2259629"/>
            <a:ext cx="3066651" cy="1987061"/>
          </a:xfrm>
        </p:spPr>
        <p:txBody>
          <a:bodyPr lIns="34226" tIns="34226"/>
          <a:lstStyle>
            <a:lvl1pPr marL="149736" indent="-149736">
              <a:spcAft>
                <a:spcPts val="450"/>
              </a:spcAft>
              <a:buClr>
                <a:schemeClr val="bg2"/>
              </a:buClr>
              <a:buFont typeface="Arial" pitchFamily="34" charset="0"/>
              <a:buChar char="•"/>
              <a:defRPr sz="1300"/>
            </a:lvl1pPr>
          </a:lstStyle>
          <a:p>
            <a:pPr lvl="0"/>
            <a:r>
              <a:rPr lang="en-US" dirty="0" smtClean="0"/>
              <a:t>Click to edit Master text styles</a:t>
            </a:r>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out logo and Imag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5943600" y="0"/>
            <a:ext cx="3200400"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21" descr="O_signature_wht_rgb.png"/>
          <p:cNvPicPr>
            <a:picLocks noChangeAspect="1"/>
          </p:cNvPicPr>
          <p:nvPr userDrawn="1"/>
        </p:nvPicPr>
        <p:blipFill>
          <a:blip r:embed="rId2" cstate="print"/>
          <a:srcRect/>
          <a:stretch>
            <a:fillRect/>
          </a:stretch>
        </p:blipFill>
        <p:spPr bwMode="auto">
          <a:xfrm>
            <a:off x="261938" y="254000"/>
            <a:ext cx="2147887" cy="661988"/>
          </a:xfrm>
          <a:prstGeom prst="rect">
            <a:avLst/>
          </a:prstGeom>
          <a:noFill/>
          <a:ln w="9525">
            <a:noFill/>
            <a:miter lim="800000"/>
            <a:headEnd/>
            <a:tailEnd/>
          </a:ln>
        </p:spPr>
      </p:pic>
      <p:sp>
        <p:nvSpPr>
          <p:cNvPr id="17" name="Title 1"/>
          <p:cNvSpPr>
            <a:spLocks noGrp="1"/>
          </p:cNvSpPr>
          <p:nvPr>
            <p:ph type="title"/>
          </p:nvPr>
        </p:nvSpPr>
        <p:spPr>
          <a:xfrm>
            <a:off x="451485" y="2053590"/>
            <a:ext cx="4636982" cy="760334"/>
          </a:xfrm>
        </p:spPr>
        <p:txBody>
          <a:bodyPr/>
          <a:lstStyle>
            <a:lvl1pPr>
              <a:defRPr sz="28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450850" y="2914276"/>
            <a:ext cx="4636982" cy="1048124"/>
          </a:xfrm>
        </p:spPr>
        <p:txBody>
          <a:bodyPr/>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p:nvPr>
        </p:nvSpPr>
        <p:spPr>
          <a:xfrm>
            <a:off x="5943600" y="0"/>
            <a:ext cx="3200400" cy="5143500"/>
          </a:xfrm>
          <a:effectLst>
            <a:innerShdw blurRad="63500" dist="50800" dir="10800000">
              <a:prstClr val="black">
                <a:alpha val="50000"/>
              </a:prstClr>
            </a:innerShdw>
          </a:effectLst>
        </p:spPr>
        <p:txBody>
          <a:bodyPr rtlCol="0" anchor="ctr" anchorCtr="1">
            <a:noAutofit/>
          </a:bodyPr>
          <a:lstStyle>
            <a:lvl1pPr marL="60325" indent="0">
              <a:buFontTx/>
              <a:buNone/>
              <a:defRPr baseline="0">
                <a:solidFill>
                  <a:schemeClr val="bg1"/>
                </a:solidFill>
              </a:defRPr>
            </a:lvl1pPr>
          </a:lstStyle>
          <a:p>
            <a:pPr lvl="0"/>
            <a:r>
              <a:rPr lang="en-US" noProof="0" smtClean="0"/>
              <a:t>Click icon to add picture</a:t>
            </a:r>
            <a:endParaRPr lang="en-US" noProof="0"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5" name="Rectangle 4"/>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804347" y="245538"/>
            <a:ext cx="8229586" cy="406395"/>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360613" y="0"/>
            <a:ext cx="6783387" cy="4630738"/>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681288" y="-1588"/>
            <a:ext cx="6462712" cy="4630738"/>
          </a:xfrm>
          <a:prstGeom prst="rect">
            <a:avLst/>
          </a:prstGeom>
          <a:gradFill flip="none" rotWithShape="1">
            <a:gsLst>
              <a:gs pos="0">
                <a:srgbClr val="B3B3B3"/>
              </a:gs>
              <a:gs pos="100000">
                <a:srgbClr val="F3F3F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
          <p:cNvGrpSpPr>
            <a:grpSpLocks/>
          </p:cNvGrpSpPr>
          <p:nvPr userDrawn="1"/>
        </p:nvGrpSpPr>
        <p:grpSpPr bwMode="auto">
          <a:xfrm>
            <a:off x="0" y="4629150"/>
            <a:ext cx="9144000" cy="168275"/>
            <a:chOff x="0" y="4629150"/>
            <a:chExt cx="9144000" cy="168275"/>
          </a:xfrm>
        </p:grpSpPr>
        <p:pic>
          <p:nvPicPr>
            <p:cNvPr id="8"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9"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7" name="Title 1"/>
          <p:cNvSpPr>
            <a:spLocks noGrp="1"/>
          </p:cNvSpPr>
          <p:nvPr>
            <p:ph type="title"/>
          </p:nvPr>
        </p:nvSpPr>
        <p:spPr>
          <a:xfrm>
            <a:off x="457835" y="1171557"/>
            <a:ext cx="1724448" cy="760334"/>
          </a:xfrm>
        </p:spPr>
        <p:txBody>
          <a:bodyPr anchor="t"/>
          <a:lstStyle>
            <a:lvl1pPr algn="l" defTabSz="914400" rtl="0" eaLnBrk="1" latinLnBrk="0" hangingPunct="1">
              <a:lnSpc>
                <a:spcPct val="90000"/>
              </a:lnSpc>
              <a:spcBef>
                <a:spcPct val="0"/>
              </a:spcBef>
              <a:buNone/>
              <a:defRPr lang="en-US" sz="2800" b="1" kern="1200" dirty="0">
                <a:ln w="0">
                  <a:noFill/>
                </a:ln>
                <a:solidFill>
                  <a:schemeClr val="tx2"/>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3175011" y="1122129"/>
            <a:ext cx="5544524" cy="3116236"/>
          </a:xfrm>
        </p:spPr>
        <p:txBody>
          <a:bodyPr/>
          <a:lstStyle>
            <a:lvl1pPr marL="342900" indent="-342900">
              <a:lnSpc>
                <a:spcPct val="120000"/>
              </a:lnSpc>
              <a:buSzPct val="90000"/>
              <a:buFont typeface="Wingdings" pitchFamily="2" charset="2"/>
              <a:buChar char="§"/>
              <a:defRPr sz="2400">
                <a:solidFill>
                  <a:schemeClr val="tx2"/>
                </a:solidFill>
              </a:defRPr>
            </a:lvl1pPr>
          </a:lstStyle>
          <a:p>
            <a:pPr lvl="0"/>
            <a:r>
              <a:rPr lang="en-US" smtClean="0"/>
              <a:t>Click to edit Master text styles</a:t>
            </a:r>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6037263" y="4791075"/>
            <a:ext cx="2895600" cy="274638"/>
          </a:xfrm>
          <a:prstGeom prst="rect">
            <a:avLst/>
          </a:prstGeom>
        </p:spPr>
        <p:txBody>
          <a:bodyPr/>
          <a:lstStyle>
            <a:lvl1pPr>
              <a:defRPr/>
            </a:lvl1pPr>
          </a:lstStyle>
          <a:p>
            <a:pPr>
              <a:defRPr/>
            </a:pP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xfrm>
            <a:off x="3124200" y="4926807"/>
            <a:ext cx="2895600" cy="273844"/>
          </a:xfrm>
          <a:prstGeom prst="rect">
            <a:avLst/>
          </a:prstGeom>
          <a:ln/>
        </p:spPr>
        <p:txBody>
          <a:bodyPr/>
          <a:lstStyle>
            <a:lvl1pPr>
              <a:defRPr/>
            </a:lvl1pPr>
          </a:lstStyle>
          <a:p>
            <a:pPr>
              <a:defRPr/>
            </a:pPr>
            <a:r>
              <a:rPr lang="en-US" smtClean="0"/>
              <a:t>    2009 Oracle Corporation</a:t>
            </a:r>
            <a:endParaRPr lang="en-US"/>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w/Sub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480486"/>
            <a:ext cx="8229600" cy="423784"/>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457200" y="1412030"/>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457200" y="919160"/>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w/Subtitle">
    <p:spTree>
      <p:nvGrpSpPr>
        <p:cNvPr id="1" name=""/>
        <p:cNvGrpSpPr/>
        <p:nvPr/>
      </p:nvGrpSpPr>
      <p:grpSpPr>
        <a:xfrm>
          <a:off x="0" y="0"/>
          <a:ext cx="0" cy="0"/>
          <a:chOff x="0" y="0"/>
          <a:chExt cx="0" cy="0"/>
        </a:xfrm>
      </p:grpSpPr>
      <p:sp>
        <p:nvSpPr>
          <p:cNvPr id="5" name="Title 1"/>
          <p:cNvSpPr>
            <a:spLocks noGrp="1"/>
          </p:cNvSpPr>
          <p:nvPr>
            <p:ph type="title"/>
          </p:nvPr>
        </p:nvSpPr>
        <p:spPr>
          <a:xfrm>
            <a:off x="457200" y="480486"/>
            <a:ext cx="8229600" cy="423784"/>
          </a:xfrm>
        </p:spPr>
        <p:txBody>
          <a:bodyPr/>
          <a:lstStyle>
            <a:lvl1pPr>
              <a:defRPr/>
            </a:lvl1pPr>
          </a:lstStyle>
          <a:p>
            <a:r>
              <a:rPr lang="en-US" smtClean="0"/>
              <a:t>Click to edit Master title style</a:t>
            </a:r>
            <a:endParaRPr lang="en-US" dirty="0"/>
          </a:p>
        </p:txBody>
      </p:sp>
      <p:sp>
        <p:nvSpPr>
          <p:cNvPr id="8" name="Text Placeholder 4"/>
          <p:cNvSpPr>
            <a:spLocks noGrp="1"/>
          </p:cNvSpPr>
          <p:nvPr>
            <p:ph type="body" sz="quarter" idx="13"/>
          </p:nvPr>
        </p:nvSpPr>
        <p:spPr>
          <a:xfrm>
            <a:off x="457200" y="919160"/>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with logo without Imag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25400"/>
            <a:ext cx="9144000" cy="51689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25400"/>
            <a:ext cx="9144000" cy="4157663"/>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21" descr="O_signature_wht_rgb.png"/>
          <p:cNvPicPr>
            <a:picLocks noChangeAspect="1"/>
          </p:cNvPicPr>
          <p:nvPr userDrawn="1"/>
        </p:nvPicPr>
        <p:blipFill>
          <a:blip r:embed="rId2" cstate="print"/>
          <a:srcRect/>
          <a:stretch>
            <a:fillRect/>
          </a:stretch>
        </p:blipFill>
        <p:spPr bwMode="auto">
          <a:xfrm>
            <a:off x="261938" y="254000"/>
            <a:ext cx="2147887" cy="661988"/>
          </a:xfrm>
          <a:prstGeom prst="rect">
            <a:avLst/>
          </a:prstGeom>
          <a:noFill/>
          <a:ln w="9525">
            <a:noFill/>
            <a:miter lim="800000"/>
            <a:headEnd/>
            <a:tailEnd/>
          </a:ln>
        </p:spPr>
      </p:pic>
      <p:sp>
        <p:nvSpPr>
          <p:cNvPr id="9" name="Rectangle 8"/>
          <p:cNvSpPr/>
          <p:nvPr userDrawn="1"/>
        </p:nvSpPr>
        <p:spPr>
          <a:xfrm>
            <a:off x="5943600" y="-25400"/>
            <a:ext cx="3200400" cy="4157663"/>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itle 1"/>
          <p:cNvSpPr>
            <a:spLocks noGrp="1"/>
          </p:cNvSpPr>
          <p:nvPr>
            <p:ph type="title"/>
          </p:nvPr>
        </p:nvSpPr>
        <p:spPr>
          <a:xfrm>
            <a:off x="451485" y="2053590"/>
            <a:ext cx="4636982" cy="760334"/>
          </a:xfrm>
        </p:spPr>
        <p:txBody>
          <a:bodyPr/>
          <a:lstStyle>
            <a:lvl1pPr>
              <a:defRPr sz="28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450850" y="2914276"/>
            <a:ext cx="4636982" cy="1048124"/>
          </a:xfrm>
        </p:spPr>
        <p:txBody>
          <a:bodyPr/>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Picture Placeholder 2"/>
          <p:cNvSpPr>
            <a:spLocks noGrp="1"/>
          </p:cNvSpPr>
          <p:nvPr>
            <p:ph type="pic" sz="quarter" idx="14"/>
          </p:nvPr>
        </p:nvSpPr>
        <p:spPr>
          <a:xfrm>
            <a:off x="5943600" y="-25400"/>
            <a:ext cx="3200400" cy="4157663"/>
          </a:xfrm>
          <a:effectLst>
            <a:innerShdw blurRad="63500" dist="50800" dir="10800000">
              <a:prstClr val="black">
                <a:alpha val="50000"/>
              </a:prstClr>
            </a:innerShdw>
          </a:effectLst>
        </p:spPr>
        <p:txBody>
          <a:bodyPr rtlCol="0" anchor="ctr" anchorCtr="1">
            <a:noAutofit/>
          </a:bodyPr>
          <a:lstStyle>
            <a:lvl1pPr>
              <a:buFontTx/>
              <a:buNone/>
              <a:defRPr lang="en-US" baseline="0">
                <a:solidFill>
                  <a:schemeClr val="bg1"/>
                </a:solidFill>
              </a:defRPr>
            </a:lvl1pPr>
          </a:lstStyle>
          <a:p>
            <a:pPr lvl="0"/>
            <a:r>
              <a:rPr lang="en-US" noProof="0" smtClean="0"/>
              <a:t>Click icon to add picture</a:t>
            </a:r>
            <a:endParaRPr lang="en-US" noProof="0" dirty="0"/>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Section Divider">
    <p:spTree>
      <p:nvGrpSpPr>
        <p:cNvPr id="1" name=""/>
        <p:cNvGrpSpPr/>
        <p:nvPr/>
      </p:nvGrpSpPr>
      <p:grpSpPr>
        <a:xfrm>
          <a:off x="0" y="0"/>
          <a:ext cx="0" cy="0"/>
          <a:chOff x="0" y="0"/>
          <a:chExt cx="0" cy="0"/>
        </a:xfrm>
      </p:grpSpPr>
      <p:sp>
        <p:nvSpPr>
          <p:cNvPr id="4" name="Rectangle 3"/>
          <p:cNvSpPr/>
          <p:nvPr userDrawn="1"/>
        </p:nvSpPr>
        <p:spPr>
          <a:xfrm>
            <a:off x="8497888" y="0"/>
            <a:ext cx="646112" cy="4630738"/>
          </a:xfrm>
          <a:prstGeom prst="rect">
            <a:avLst/>
          </a:prstGeom>
          <a:gradFill flip="none" rotWithShape="1">
            <a:gsLst>
              <a:gs pos="0">
                <a:srgbClr val="B3B3B3"/>
              </a:gs>
              <a:gs pos="100000">
                <a:srgbClr val="F3F3F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5943600" y="-1588"/>
            <a:ext cx="320675" cy="4630738"/>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6264275" y="-1588"/>
            <a:ext cx="2233613" cy="4630738"/>
          </a:xfrm>
          <a:prstGeom prst="rect">
            <a:avLst/>
          </a:prstGeom>
          <a:gradFill flip="none" rotWithShape="1">
            <a:gsLst>
              <a:gs pos="0">
                <a:srgbClr val="B3B3B3"/>
              </a:gs>
              <a:gs pos="100000">
                <a:srgbClr val="F3F3F3"/>
              </a:gs>
            </a:gsLst>
            <a:lin ang="16200000" scaled="0"/>
            <a:tileRect/>
          </a:gradFill>
          <a:ln>
            <a:noFill/>
          </a:ln>
          <a:effectLst>
            <a:outerShdw blurRad="152400" dist="635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6264275" y="-1588"/>
            <a:ext cx="2233613" cy="4630738"/>
          </a:xfrm>
          <a:prstGeom prst="rect">
            <a:avLst/>
          </a:prstGeom>
          <a:gradFill flip="none" rotWithShape="1">
            <a:gsLst>
              <a:gs pos="0">
                <a:srgbClr val="B3B3B3"/>
              </a:gs>
              <a:gs pos="100000">
                <a:srgbClr val="F3F3F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5"/>
          <p:cNvGrpSpPr>
            <a:grpSpLocks/>
          </p:cNvGrpSpPr>
          <p:nvPr userDrawn="1"/>
        </p:nvGrpSpPr>
        <p:grpSpPr bwMode="auto">
          <a:xfrm>
            <a:off x="0" y="4629150"/>
            <a:ext cx="9144000" cy="168275"/>
            <a:chOff x="0" y="4629150"/>
            <a:chExt cx="9144000" cy="168275"/>
          </a:xfrm>
        </p:grpSpPr>
        <p:pic>
          <p:nvPicPr>
            <p:cNvPr id="9"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1" name="Title 1"/>
          <p:cNvSpPr>
            <a:spLocks noGrp="1"/>
          </p:cNvSpPr>
          <p:nvPr>
            <p:ph type="title"/>
          </p:nvPr>
        </p:nvSpPr>
        <p:spPr>
          <a:xfrm>
            <a:off x="455613" y="1173894"/>
            <a:ext cx="5030787" cy="1100723"/>
          </a:xfrm>
        </p:spPr>
        <p:txBody>
          <a:bodyPr anchor="t"/>
          <a:lstStyle>
            <a:lvl1pPr algn="l" defTabSz="914400" rtl="0" eaLnBrk="1" latinLnBrk="0" hangingPunct="1">
              <a:lnSpc>
                <a:spcPct val="90000"/>
              </a:lnSpc>
              <a:spcBef>
                <a:spcPct val="0"/>
              </a:spcBef>
              <a:buNone/>
              <a:defRPr lang="en-US" sz="2800" b="1" kern="1200" dirty="0">
                <a:ln w="0">
                  <a:noFill/>
                </a:ln>
                <a:solidFill>
                  <a:schemeClr val="tx2"/>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10" name="Picture Placeholder 11"/>
          <p:cNvSpPr>
            <a:spLocks noGrp="1"/>
          </p:cNvSpPr>
          <p:nvPr>
            <p:ph type="pic" sz="quarter" idx="12"/>
          </p:nvPr>
        </p:nvSpPr>
        <p:spPr>
          <a:xfrm>
            <a:off x="6258138" y="0"/>
            <a:ext cx="2240280" cy="4629150"/>
          </a:xfrm>
          <a:ln>
            <a:noFill/>
          </a:ln>
          <a:effectLst/>
        </p:spPr>
        <p:txBody>
          <a:bodyPr rtlCol="0" anchor="ctr">
            <a:noAutofit/>
          </a:bodyPr>
          <a:lstStyle>
            <a:lvl1pPr marL="0" indent="0" algn="ctr">
              <a:buNone/>
              <a:defRPr>
                <a:ln>
                  <a:noFill/>
                </a:ln>
                <a:solidFill>
                  <a:schemeClr val="tx2"/>
                </a:solidFill>
              </a:defRPr>
            </a:lvl1pPr>
          </a:lstStyle>
          <a:p>
            <a:pPr lvl="0"/>
            <a:r>
              <a:rPr lang="en-US" noProof="0" smtClean="0"/>
              <a:t>Click icon to add picture</a:t>
            </a:r>
            <a:endParaRPr lang="en-US" noProof="0" dirty="0"/>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ouncement Key Features">
    <p:spTree>
      <p:nvGrpSpPr>
        <p:cNvPr id="1" name=""/>
        <p:cNvGrpSpPr/>
        <p:nvPr/>
      </p:nvGrpSpPr>
      <p:grpSpPr>
        <a:xfrm>
          <a:off x="0" y="0"/>
          <a:ext cx="0" cy="0"/>
          <a:chOff x="0" y="0"/>
          <a:chExt cx="0" cy="0"/>
        </a:xfrm>
      </p:grpSpPr>
      <p:sp>
        <p:nvSpPr>
          <p:cNvPr id="5" name="Rectangle 4"/>
          <p:cNvSpPr/>
          <p:nvPr userDrawn="1"/>
        </p:nvSpPr>
        <p:spPr>
          <a:xfrm>
            <a:off x="2995613" y="1160463"/>
            <a:ext cx="6148387" cy="2971800"/>
          </a:xfrm>
          <a:prstGeom prst="rect">
            <a:avLst/>
          </a:prstGeom>
          <a:gradFill>
            <a:gsLst>
              <a:gs pos="100000">
                <a:srgbClr val="BFBFBF"/>
              </a:gs>
              <a:gs pos="0">
                <a:srgbClr val="595959"/>
              </a:gs>
            </a:gsLst>
            <a:lin ang="16200000" scaled="0"/>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 Placeholder 9"/>
          <p:cNvSpPr>
            <a:spLocks noGrp="1"/>
          </p:cNvSpPr>
          <p:nvPr>
            <p:ph type="body" sz="quarter" idx="11"/>
          </p:nvPr>
        </p:nvSpPr>
        <p:spPr>
          <a:xfrm>
            <a:off x="3443821" y="1430281"/>
            <a:ext cx="5369979" cy="2523657"/>
          </a:xfrm>
        </p:spPr>
        <p:txBody>
          <a:bodyPr/>
          <a:lstStyle>
            <a:lvl1pPr marL="0" indent="0">
              <a:buNone/>
              <a:defRPr sz="2400" b="0" cap="all" baseline="0">
                <a:solidFill>
                  <a:schemeClr val="bg1"/>
                </a:solidFill>
              </a:defRPr>
            </a:lvl1pPr>
          </a:lstStyle>
          <a:p>
            <a:pPr lvl="0"/>
            <a:r>
              <a:rPr lang="en-US" smtClean="0"/>
              <a:t>Click to edit Master text styles</a:t>
            </a:r>
          </a:p>
        </p:txBody>
      </p:sp>
      <p:sp>
        <p:nvSpPr>
          <p:cNvPr id="8" name="Title 1"/>
          <p:cNvSpPr>
            <a:spLocks noGrp="1"/>
          </p:cNvSpPr>
          <p:nvPr>
            <p:ph type="title"/>
          </p:nvPr>
        </p:nvSpPr>
        <p:spPr>
          <a:xfrm>
            <a:off x="457200" y="480486"/>
            <a:ext cx="8229600" cy="423784"/>
          </a:xfrm>
        </p:spPr>
        <p:txBody>
          <a:bodyPr/>
          <a:lstStyle>
            <a:lvl1pPr>
              <a:defRPr/>
            </a:lvl1pPr>
          </a:lstStyle>
          <a:p>
            <a:r>
              <a:rPr lang="en-US" smtClean="0"/>
              <a:t>Click to edit Master title style</a:t>
            </a:r>
            <a:endParaRPr lang="en-US" dirty="0"/>
          </a:p>
        </p:txBody>
      </p:sp>
      <p:sp>
        <p:nvSpPr>
          <p:cNvPr id="6" name="Picture Placeholder 11"/>
          <p:cNvSpPr>
            <a:spLocks noGrp="1"/>
          </p:cNvSpPr>
          <p:nvPr>
            <p:ph type="pic" sz="quarter" idx="13"/>
          </p:nvPr>
        </p:nvSpPr>
        <p:spPr>
          <a:xfrm>
            <a:off x="6351" y="1159936"/>
            <a:ext cx="2944368" cy="2971800"/>
          </a:xfrm>
          <a:ln>
            <a:noFill/>
          </a:ln>
          <a:effectLst>
            <a:reflection stA="30000" endPos="4000" dir="5400000" sy="-100000" algn="bl" rotWithShape="0"/>
          </a:effectLst>
        </p:spPr>
        <p:txBody>
          <a:bodyPr rtlCol="0" anchor="ctr">
            <a:noAutofit/>
          </a:bodyPr>
          <a:lstStyle>
            <a:lvl1pPr marL="0" indent="0" algn="ctr">
              <a:buNone/>
              <a:defRPr>
                <a:ln>
                  <a:noFill/>
                </a:ln>
                <a:solidFill>
                  <a:schemeClr val="tx2"/>
                </a:solidFill>
              </a:defRPr>
            </a:lvl1pPr>
          </a:lstStyle>
          <a:p>
            <a:pPr lvl="0"/>
            <a:r>
              <a:rPr lang="en-US" noProof="0" smtClean="0"/>
              <a:t>Click icon to add picture</a:t>
            </a:r>
            <a:endParaRPr lang="en-US" noProof="0" dirty="0"/>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6" name="Rectangle 5"/>
          <p:cNvSpPr/>
          <p:nvPr userDrawn="1"/>
        </p:nvSpPr>
        <p:spPr>
          <a:xfrm>
            <a:off x="0" y="1708150"/>
            <a:ext cx="4000500" cy="2420938"/>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bwMode="auto">
          <a:xfrm>
            <a:off x="1588" y="1157288"/>
            <a:ext cx="3998912" cy="550862"/>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fontAlgn="auto">
              <a:spcBef>
                <a:spcPts val="0"/>
              </a:spcBef>
              <a:spcAft>
                <a:spcPts val="0"/>
              </a:spcAft>
              <a:defRPr/>
            </a:pPr>
            <a:endParaRPr lang="en-US" sz="4000" b="1" dirty="0">
              <a:solidFill>
                <a:srgbClr val="FFFFFF"/>
              </a:solidFill>
              <a:latin typeface="Arial" pitchFamily="-106" charset="0"/>
              <a:ea typeface="ＭＳ Ｐゴシック" pitchFamily="34" charset="-128"/>
              <a:cs typeface="+mn-cs"/>
            </a:endParaRPr>
          </a:p>
        </p:txBody>
      </p:sp>
      <p:sp>
        <p:nvSpPr>
          <p:cNvPr id="26" name="Picture Placeholder 25"/>
          <p:cNvSpPr>
            <a:spLocks noGrp="1"/>
          </p:cNvSpPr>
          <p:nvPr>
            <p:ph type="pic" sz="quarter" idx="15"/>
          </p:nvPr>
        </p:nvSpPr>
        <p:spPr>
          <a:xfrm>
            <a:off x="4034367" y="1156648"/>
            <a:ext cx="5109632" cy="2971800"/>
          </a:xfrm>
          <a:effectLst>
            <a:reflection blurRad="63500" stA="50000" endPos="7000" dir="5400000" sy="-100000" algn="bl" rotWithShape="0"/>
          </a:effectLst>
        </p:spPr>
        <p:txBody>
          <a:bodyPr rtlCol="0" anchor="ctr" anchorCtr="1">
            <a:noAutofit/>
          </a:bodyPr>
          <a:lstStyle>
            <a:lvl1pPr marL="0" indent="0" algn="ctr">
              <a:buNone/>
              <a:defRPr/>
            </a:lvl1pPr>
          </a:lstStyle>
          <a:p>
            <a:pPr lvl="0"/>
            <a:r>
              <a:rPr lang="en-US" noProof="0" smtClean="0"/>
              <a:t>Click icon to add picture</a:t>
            </a:r>
            <a:endParaRPr lang="en-US" noProof="0" dirty="0"/>
          </a:p>
        </p:txBody>
      </p:sp>
      <p:sp>
        <p:nvSpPr>
          <p:cNvPr id="23" name="Text Placeholder 22"/>
          <p:cNvSpPr>
            <a:spLocks noGrp="1"/>
          </p:cNvSpPr>
          <p:nvPr>
            <p:ph type="body" sz="quarter" idx="13"/>
          </p:nvPr>
        </p:nvSpPr>
        <p:spPr>
          <a:xfrm>
            <a:off x="406397"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p:nvPr>
        </p:nvSpPr>
        <p:spPr>
          <a:xfrm>
            <a:off x="457199" y="1163620"/>
            <a:ext cx="3412068" cy="544351"/>
          </a:xfrm>
          <a:noFill/>
        </p:spPr>
        <p:txBody>
          <a:bodyPr anchor="ctr">
            <a:noAutofit/>
          </a:bodyPr>
          <a:lstStyle>
            <a:lvl1pPr marL="0" indent="0">
              <a:buNone/>
              <a:defRPr sz="2000" b="1" cap="none" baseline="0">
                <a:solidFill>
                  <a:schemeClr val="bg1"/>
                </a:solidFill>
              </a:defRPr>
            </a:lvl1pPr>
          </a:lstStyle>
          <a:p>
            <a:pPr lvl="0"/>
            <a:r>
              <a:rPr lang="en-US" smtClean="0"/>
              <a:t>Click to edit Master text styles</a:t>
            </a:r>
          </a:p>
        </p:txBody>
      </p:sp>
      <p:sp>
        <p:nvSpPr>
          <p:cNvPr id="11" name="Title 1"/>
          <p:cNvSpPr>
            <a:spLocks noGrp="1"/>
          </p:cNvSpPr>
          <p:nvPr>
            <p:ph type="title"/>
          </p:nvPr>
        </p:nvSpPr>
        <p:spPr>
          <a:xfrm>
            <a:off x="457199" y="480486"/>
            <a:ext cx="8348134" cy="423784"/>
          </a:xfrm>
        </p:spPr>
        <p:txBody>
          <a:bodyPr/>
          <a:lstStyle>
            <a:lvl1pPr>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5" name="Rectangle 4"/>
          <p:cNvSpPr/>
          <p:nvPr userDrawn="1"/>
        </p:nvSpPr>
        <p:spPr>
          <a:xfrm>
            <a:off x="0" y="1160463"/>
            <a:ext cx="9144000" cy="2971800"/>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9"/>
          <p:cNvSpPr>
            <a:spLocks noGrp="1"/>
          </p:cNvSpPr>
          <p:nvPr>
            <p:ph type="body" sz="quarter" idx="11"/>
          </p:nvPr>
        </p:nvSpPr>
        <p:spPr>
          <a:xfrm>
            <a:off x="450852" y="1422404"/>
            <a:ext cx="7617881" cy="1354667"/>
          </a:xfrm>
        </p:spPr>
        <p:txBody>
          <a:bodyPr>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p:nvPr>
        </p:nvSpPr>
        <p:spPr>
          <a:xfrm>
            <a:off x="552455" y="2844803"/>
            <a:ext cx="3994149" cy="443953"/>
          </a:xfrm>
          <a:noFill/>
        </p:spPr>
        <p:txBody>
          <a:bodyPr anchor="b">
            <a:normAutofit/>
          </a:bodyPr>
          <a:lstStyle>
            <a:lvl1pPr marL="0" indent="0">
              <a:lnSpc>
                <a:spcPct val="90000"/>
              </a:lnSpc>
              <a:spcBef>
                <a:spcPts val="0"/>
              </a:spcBef>
              <a:spcAft>
                <a:spcPts val="1800"/>
              </a:spcAft>
              <a:buFont typeface="Arial" pitchFamily="34" charset="0"/>
              <a:buNone/>
              <a:defRPr lang="en-US" sz="2000" b="1" kern="1200" cap="none" baseline="0" dirty="0" smtClean="0">
                <a:gradFill>
                  <a:gsLst>
                    <a:gs pos="0">
                      <a:schemeClr val="bg1"/>
                    </a:gs>
                    <a:gs pos="100000">
                      <a:schemeClr val="bg1">
                        <a:lumMod val="90000"/>
                      </a:schemeClr>
                    </a:gs>
                  </a:gsLst>
                  <a:lin ang="5400000" scaled="0"/>
                </a:gradFill>
                <a:latin typeface="Arial" pitchFamily="34" charset="0"/>
                <a:ea typeface="+mn-ea"/>
                <a:cs typeface="Arial" pitchFamily="34" charset="0"/>
              </a:defRPr>
            </a:lvl1pPr>
          </a:lstStyle>
          <a:p>
            <a:pPr lvl="0"/>
            <a:r>
              <a:rPr lang="en-US" smtClean="0"/>
              <a:t>Click to edit Master text styles</a:t>
            </a:r>
          </a:p>
        </p:txBody>
      </p:sp>
      <p:sp>
        <p:nvSpPr>
          <p:cNvPr id="8" name="Text Placeholder 22"/>
          <p:cNvSpPr>
            <a:spLocks noGrp="1"/>
          </p:cNvSpPr>
          <p:nvPr>
            <p:ph type="body" sz="quarter" idx="17"/>
          </p:nvPr>
        </p:nvSpPr>
        <p:spPr>
          <a:xfrm>
            <a:off x="552455" y="3343623"/>
            <a:ext cx="3994149" cy="703448"/>
          </a:xfrm>
          <a:noFill/>
        </p:spPr>
        <p:txBody>
          <a:bodyPr>
            <a:normAutofit/>
          </a:bodyPr>
          <a:lstStyle>
            <a:lvl1pPr marL="0" indent="0">
              <a:lnSpc>
                <a:spcPct val="90000"/>
              </a:lnSpc>
              <a:spcBef>
                <a:spcPts val="0"/>
              </a:spcBef>
              <a:spcAft>
                <a:spcPts val="1800"/>
              </a:spcAft>
              <a:buFont typeface="Arial" pitchFamily="34" charset="0"/>
              <a:buNone/>
              <a:defRPr lang="en-US" sz="1600" b="0" kern="1200" cap="none" baseline="0" dirty="0" smtClean="0">
                <a:gradFill>
                  <a:gsLst>
                    <a:gs pos="0">
                      <a:schemeClr val="bg1"/>
                    </a:gs>
                    <a:gs pos="100000">
                      <a:schemeClr val="bg1">
                        <a:lumMod val="90000"/>
                      </a:schemeClr>
                    </a:gs>
                  </a:gsLst>
                  <a:lin ang="5400000" scaled="0"/>
                </a:gradFill>
                <a:latin typeface="Arial" pitchFamily="34" charset="0"/>
                <a:ea typeface="+mn-ea"/>
                <a:cs typeface="Arial" pitchFamily="34" charset="0"/>
              </a:defRPr>
            </a:lvl1pPr>
          </a:lstStyle>
          <a:p>
            <a:pPr lvl="0"/>
            <a:r>
              <a:rPr lang="en-US" smtClean="0"/>
              <a:t>Click to edit Master text styles</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5943600" y="0"/>
            <a:ext cx="3200400"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21" descr="O_signature_wht_rgb.png"/>
          <p:cNvPicPr>
            <a:picLocks noChangeAspect="1"/>
          </p:cNvPicPr>
          <p:nvPr userDrawn="1"/>
        </p:nvPicPr>
        <p:blipFill>
          <a:blip r:embed="rId2" cstate="print"/>
          <a:srcRect/>
          <a:stretch>
            <a:fillRect/>
          </a:stretch>
        </p:blipFill>
        <p:spPr bwMode="auto">
          <a:xfrm>
            <a:off x="261938" y="254000"/>
            <a:ext cx="2147887" cy="661988"/>
          </a:xfrm>
          <a:prstGeom prst="rect">
            <a:avLst/>
          </a:prstGeom>
          <a:noFill/>
          <a:ln w="9525">
            <a:noFill/>
            <a:miter lim="800000"/>
            <a:headEnd/>
            <a:tailEnd/>
          </a:ln>
        </p:spPr>
      </p:pic>
      <p:sp>
        <p:nvSpPr>
          <p:cNvPr id="17" name="Title 1"/>
          <p:cNvSpPr>
            <a:spLocks noGrp="1"/>
          </p:cNvSpPr>
          <p:nvPr>
            <p:ph type="title"/>
          </p:nvPr>
        </p:nvSpPr>
        <p:spPr>
          <a:xfrm>
            <a:off x="451484" y="1583267"/>
            <a:ext cx="5026449" cy="1230657"/>
          </a:xfrm>
        </p:spPr>
        <p:txBody>
          <a:bodyPr anchor="b"/>
          <a:lstStyle>
            <a:lvl1pPr>
              <a:defRPr sz="28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450849" y="2914276"/>
            <a:ext cx="5027083" cy="1048124"/>
          </a:xfrm>
        </p:spPr>
        <p:txBody>
          <a:bodyPr/>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p:nvPr>
        </p:nvSpPr>
        <p:spPr>
          <a:xfrm>
            <a:off x="5943600" y="0"/>
            <a:ext cx="3200400" cy="5143500"/>
          </a:xfrm>
          <a:effectLst>
            <a:innerShdw blurRad="63500" dist="50800" dir="10800000">
              <a:prstClr val="black">
                <a:alpha val="50000"/>
              </a:prstClr>
            </a:innerShdw>
          </a:effectLst>
        </p:spPr>
        <p:txBody>
          <a:bodyPr rtlCol="0" anchor="ctr" anchorCtr="1">
            <a:noAutofit/>
          </a:bodyPr>
          <a:lstStyle>
            <a:lvl1pPr marL="60325" indent="0">
              <a:buFontTx/>
              <a:buNone/>
              <a:defRPr baseline="0">
                <a:solidFill>
                  <a:schemeClr val="bg1"/>
                </a:solidFill>
              </a:defRPr>
            </a:lvl1pPr>
          </a:lstStyle>
          <a:p>
            <a:pPr lvl="0"/>
            <a:r>
              <a:rPr lang="en-US" noProof="0" smtClean="0"/>
              <a:t>Click icon to add picture</a:t>
            </a:r>
            <a:endParaRPr lang="en-US" noProof="0" dirty="0"/>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5" name="Rectangle 26"/>
          <p:cNvSpPr>
            <a:spLocks noChangeArrowheads="1"/>
          </p:cNvSpPr>
          <p:nvPr userDrawn="1"/>
        </p:nvSpPr>
        <p:spPr bwMode="auto">
          <a:xfrm flipH="1">
            <a:off x="3171825" y="1117600"/>
            <a:ext cx="26988" cy="3155950"/>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fontAlgn="auto">
              <a:spcBef>
                <a:spcPts val="0"/>
              </a:spcBef>
              <a:spcAft>
                <a:spcPts val="0"/>
              </a:spcAft>
              <a:defRPr/>
            </a:pPr>
            <a:endParaRPr lang="en-US" dirty="0">
              <a:latin typeface="+mn-lt"/>
              <a:cs typeface="+mn-cs"/>
            </a:endParaRPr>
          </a:p>
        </p:txBody>
      </p:sp>
      <p:sp>
        <p:nvSpPr>
          <p:cNvPr id="12" name="Text Placeholder 22"/>
          <p:cNvSpPr>
            <a:spLocks noGrp="1"/>
          </p:cNvSpPr>
          <p:nvPr>
            <p:ph type="body" sz="quarter" idx="16"/>
          </p:nvPr>
        </p:nvSpPr>
        <p:spPr>
          <a:xfrm>
            <a:off x="457201" y="1517907"/>
            <a:ext cx="2607406" cy="2488686"/>
          </a:xfrm>
          <a:noFill/>
        </p:spPr>
        <p:txBody>
          <a:bodyPr anchor="ctr">
            <a:noAutofit/>
          </a:bodyPr>
          <a:lstStyle>
            <a:lvl1pPr marL="0" indent="0">
              <a:lnSpc>
                <a:spcPct val="90000"/>
              </a:lnSpc>
              <a:spcBef>
                <a:spcPts val="0"/>
              </a:spcBef>
              <a:spcAft>
                <a:spcPts val="1800"/>
              </a:spcAft>
              <a:buFont typeface="Arial" pitchFamily="34" charset="0"/>
              <a:buNone/>
              <a:defRPr sz="1800" b="0" cap="none" baseline="0">
                <a:solidFill>
                  <a:schemeClr val="tx1">
                    <a:lumMod val="65000"/>
                    <a:lumOff val="35000"/>
                  </a:schemeClr>
                </a:solidFill>
              </a:defRPr>
            </a:lvl1pPr>
          </a:lstStyle>
          <a:p>
            <a:pPr lvl="0"/>
            <a:r>
              <a:rPr lang="en-US" smtClean="0"/>
              <a:t>Click to edit Master text styles</a:t>
            </a:r>
          </a:p>
        </p:txBody>
      </p:sp>
      <p:sp>
        <p:nvSpPr>
          <p:cNvPr id="3" name="Chart Placeholder 2"/>
          <p:cNvSpPr>
            <a:spLocks noGrp="1"/>
          </p:cNvSpPr>
          <p:nvPr>
            <p:ph type="chart" sz="quarter" idx="17"/>
          </p:nvPr>
        </p:nvSpPr>
        <p:spPr>
          <a:xfrm>
            <a:off x="3482976" y="1123950"/>
            <a:ext cx="5236560" cy="3284538"/>
          </a:xfrm>
        </p:spPr>
        <p:txBody>
          <a:bodyPr rtlCol="0" anchor="ctr" anchorCtr="1">
            <a:noAutofit/>
          </a:bodyPr>
          <a:lstStyle>
            <a:lvl1pPr marL="60325" indent="0" algn="ctr">
              <a:buNone/>
              <a:defRPr/>
            </a:lvl1pPr>
          </a:lstStyle>
          <a:p>
            <a:pPr lvl="0"/>
            <a:r>
              <a:rPr lang="en-US" noProof="0" smtClean="0"/>
              <a:t>Click icon to add chart</a:t>
            </a:r>
            <a:endParaRPr lang="en-US" noProof="0" dirty="0"/>
          </a:p>
        </p:txBody>
      </p:sp>
      <p:sp>
        <p:nvSpPr>
          <p:cNvPr id="9" name="Title 1"/>
          <p:cNvSpPr>
            <a:spLocks noGrp="1"/>
          </p:cNvSpPr>
          <p:nvPr>
            <p:ph type="title"/>
          </p:nvPr>
        </p:nvSpPr>
        <p:spPr>
          <a:xfrm>
            <a:off x="457200" y="480486"/>
            <a:ext cx="8229600" cy="423784"/>
          </a:xfrm>
        </p:spPr>
        <p:txBody>
          <a:bodyPr/>
          <a:lstStyle>
            <a:lvl1pPr>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mplate Instruction, do not use">
    <p:spTree>
      <p:nvGrpSpPr>
        <p:cNvPr id="1" name=""/>
        <p:cNvGrpSpPr/>
        <p:nvPr/>
      </p:nvGrpSpPr>
      <p:grpSpPr>
        <a:xfrm>
          <a:off x="0" y="0"/>
          <a:ext cx="0" cy="0"/>
          <a:chOff x="0" y="0"/>
          <a:chExt cx="0" cy="0"/>
        </a:xfrm>
      </p:grpSpPr>
      <p:sp>
        <p:nvSpPr>
          <p:cNvPr id="4" name="Rectangle 3"/>
          <p:cNvSpPr/>
          <p:nvPr/>
        </p:nvSpPr>
        <p:spPr>
          <a:xfrm>
            <a:off x="0" y="4530725"/>
            <a:ext cx="9144000" cy="35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457200" y="1201839"/>
            <a:ext cx="8229600" cy="2929889"/>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80486"/>
            <a:ext cx="8229600" cy="423784"/>
          </a:xfrm>
        </p:spPr>
        <p:txBody>
          <a:bodyPr/>
          <a:lstStyle>
            <a:lvl1pPr>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mplate Instruction subhead, do not use">
    <p:spTree>
      <p:nvGrpSpPr>
        <p:cNvPr id="1" name=""/>
        <p:cNvGrpSpPr/>
        <p:nvPr/>
      </p:nvGrpSpPr>
      <p:grpSpPr>
        <a:xfrm>
          <a:off x="0" y="0"/>
          <a:ext cx="0" cy="0"/>
          <a:chOff x="0" y="0"/>
          <a:chExt cx="0" cy="0"/>
        </a:xfrm>
      </p:grpSpPr>
      <p:sp>
        <p:nvSpPr>
          <p:cNvPr id="5" name="Rectangle 4"/>
          <p:cNvSpPr/>
          <p:nvPr/>
        </p:nvSpPr>
        <p:spPr>
          <a:xfrm>
            <a:off x="0" y="4487863"/>
            <a:ext cx="9144000"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457200" y="1413514"/>
            <a:ext cx="8229600" cy="2929889"/>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80486"/>
            <a:ext cx="8229600" cy="423784"/>
          </a:xfrm>
        </p:spPr>
        <p:txBody>
          <a:bodyPr/>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457200" y="919160"/>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cstate="print"/>
          <a:srcRect/>
          <a:stretch>
            <a:fillRect/>
          </a:stretch>
        </p:blipFill>
        <p:spPr bwMode="auto">
          <a:xfrm>
            <a:off x="7535863" y="0"/>
            <a:ext cx="1608137" cy="550863"/>
          </a:xfrm>
          <a:prstGeom prst="rect">
            <a:avLst/>
          </a:prstGeom>
          <a:solidFill>
            <a:schemeClr val="tx2"/>
          </a:solidFill>
          <a:ln w="9525">
            <a:noFill/>
            <a:miter lim="800000"/>
            <a:headEnd/>
            <a:tailEnd/>
          </a:ln>
        </p:spPr>
      </p:pic>
      <p:sp>
        <p:nvSpPr>
          <p:cNvPr id="2" name="Title 1"/>
          <p:cNvSpPr>
            <a:spLocks noGrp="1"/>
          </p:cNvSpPr>
          <p:nvPr>
            <p:ph type="title"/>
          </p:nvPr>
        </p:nvSpPr>
        <p:spPr>
          <a:xfrm>
            <a:off x="808038"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5"/>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 xmlns:p14="http://schemas.microsoft.com/office/powerpoint/2010/main" xmlns:mv="urn:schemas-microsoft-com:mac:vml" xmlns:mc="http://schemas.openxmlformats.org/markup-compatibility/2006" val="779059940"/>
      </p:ext>
    </p:extLst>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xmlns:mv="urn:schemas-microsoft-com:mac:vml" xmlns:mc="http://schemas.openxmlformats.org/markup-compatibility/2006" val="3682148377"/>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Graphic Section Divider">
    <p:spTree>
      <p:nvGrpSpPr>
        <p:cNvPr id="1" name=""/>
        <p:cNvGrpSpPr/>
        <p:nvPr/>
      </p:nvGrpSpPr>
      <p:grpSpPr>
        <a:xfrm>
          <a:off x="0" y="0"/>
          <a:ext cx="0" cy="0"/>
          <a:chOff x="0" y="0"/>
          <a:chExt cx="0" cy="0"/>
        </a:xfrm>
      </p:grpSpPr>
      <p:sp>
        <p:nvSpPr>
          <p:cNvPr id="3" name="Rectangle 2"/>
          <p:cNvSpPr/>
          <p:nvPr userDrawn="1"/>
        </p:nvSpPr>
        <p:spPr>
          <a:xfrm>
            <a:off x="5943600" y="0"/>
            <a:ext cx="3200400" cy="4630738"/>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6264275" y="0"/>
            <a:ext cx="2879725" cy="4630738"/>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5"/>
          <p:cNvGrpSpPr>
            <a:grpSpLocks/>
          </p:cNvGrpSpPr>
          <p:nvPr userDrawn="1"/>
        </p:nvGrpSpPr>
        <p:grpSpPr bwMode="auto">
          <a:xfrm>
            <a:off x="0" y="4629150"/>
            <a:ext cx="9144000" cy="168275"/>
            <a:chOff x="0" y="4629150"/>
            <a:chExt cx="9144000" cy="168275"/>
          </a:xfrm>
        </p:grpSpPr>
        <p:pic>
          <p:nvPicPr>
            <p:cNvPr id="6"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7"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1" name="Title 1"/>
          <p:cNvSpPr>
            <a:spLocks noGrp="1"/>
          </p:cNvSpPr>
          <p:nvPr>
            <p:ph type="title"/>
          </p:nvPr>
        </p:nvSpPr>
        <p:spPr>
          <a:xfrm>
            <a:off x="455613" y="1173894"/>
            <a:ext cx="5030787" cy="1100723"/>
          </a:xfrm>
        </p:spPr>
        <p:txBody>
          <a:bodyPr anchor="t"/>
          <a:lstStyle>
            <a:lvl1pPr>
              <a:defRPr sz="2800" b="1">
                <a:ln w="0">
                  <a:noFill/>
                </a:ln>
                <a:solidFill>
                  <a:schemeClr val="tx2"/>
                </a:solidFill>
                <a:effectLst/>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Oracle Logo">
    <p:spTree>
      <p:nvGrpSpPr>
        <p:cNvPr id="1" name=""/>
        <p:cNvGrpSpPr/>
        <p:nvPr/>
      </p:nvGrpSpPr>
      <p:grpSpPr>
        <a:xfrm>
          <a:off x="0" y="0"/>
          <a:ext cx="0" cy="0"/>
          <a:chOff x="0" y="0"/>
          <a:chExt cx="0" cy="0"/>
        </a:xfrm>
      </p:grpSpPr>
      <p:pic>
        <p:nvPicPr>
          <p:cNvPr id="2" name="Picture 11"/>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pic>
        <p:nvPicPr>
          <p:cNvPr id="3" name="Picture 20" descr="O_signature_clr_rgb.jpg"/>
          <p:cNvPicPr>
            <a:picLocks noChangeAspect="1"/>
          </p:cNvPicPr>
          <p:nvPr/>
        </p:nvPicPr>
        <p:blipFill>
          <a:blip r:embed="rId3" cstate="print"/>
          <a:srcRect/>
          <a:stretch>
            <a:fillRect/>
          </a:stretch>
        </p:blipFill>
        <p:spPr bwMode="auto">
          <a:xfrm>
            <a:off x="855663" y="1328738"/>
            <a:ext cx="7315200" cy="2249487"/>
          </a:xfrm>
          <a:prstGeom prst="rect">
            <a:avLst/>
          </a:prstGeom>
          <a:noFill/>
          <a:ln w="9525">
            <a:noFill/>
            <a:miter lim="800000"/>
            <a:headEnd/>
            <a:tailEnd/>
          </a:ln>
        </p:spPr>
      </p:pic>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Hardware and Software Closing">
    <p:spTree>
      <p:nvGrpSpPr>
        <p:cNvPr id="1" name=""/>
        <p:cNvGrpSpPr/>
        <p:nvPr/>
      </p:nvGrpSpPr>
      <p:grpSpPr>
        <a:xfrm>
          <a:off x="0" y="0"/>
          <a:ext cx="0" cy="0"/>
          <a:chOff x="0" y="0"/>
          <a:chExt cx="0" cy="0"/>
        </a:xfrm>
      </p:grpSpPr>
      <p:pic>
        <p:nvPicPr>
          <p:cNvPr id="2" name="Picture 10"/>
          <p:cNvPicPr>
            <a:picLocks noChangeAspect="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grpSp>
        <p:nvGrpSpPr>
          <p:cNvPr id="3" name="Group 4"/>
          <p:cNvGrpSpPr>
            <a:grpSpLocks/>
          </p:cNvGrpSpPr>
          <p:nvPr userDrawn="1"/>
        </p:nvGrpSpPr>
        <p:grpSpPr bwMode="auto">
          <a:xfrm>
            <a:off x="2103438" y="1774825"/>
            <a:ext cx="4937125" cy="1593850"/>
            <a:chOff x="2113332" y="1464413"/>
            <a:chExt cx="4936386" cy="1595045"/>
          </a:xfrm>
        </p:grpSpPr>
        <p:pic>
          <p:nvPicPr>
            <p:cNvPr id="4" name="Picture 10"/>
            <p:cNvPicPr>
              <a:picLocks noChangeAspect="1"/>
            </p:cNvPicPr>
            <p:nvPr/>
          </p:nvPicPr>
          <p:blipFill>
            <a:blip r:embed="rId2" cstate="print"/>
            <a:srcRect/>
            <a:stretch>
              <a:fillRect/>
            </a:stretch>
          </p:blipFill>
          <p:spPr bwMode="auto">
            <a:xfrm>
              <a:off x="2113332" y="1464413"/>
              <a:ext cx="4936386" cy="1595045"/>
            </a:xfrm>
            <a:prstGeom prst="rect">
              <a:avLst/>
            </a:prstGeom>
            <a:noFill/>
            <a:ln w="9525">
              <a:noFill/>
              <a:miter lim="800000"/>
              <a:headEnd/>
              <a:tailEnd/>
            </a:ln>
          </p:spPr>
        </p:pic>
        <p:pic>
          <p:nvPicPr>
            <p:cNvPr id="5" name="Picture 1034" descr="HSET_clr_rgb"/>
            <p:cNvPicPr>
              <a:picLocks noChangeAspect="1" noChangeArrowheads="1"/>
            </p:cNvPicPr>
            <p:nvPr/>
          </p:nvPicPr>
          <p:blipFill>
            <a:blip r:embed="rId3" cstate="print"/>
            <a:srcRect/>
            <a:stretch>
              <a:fillRect/>
            </a:stretch>
          </p:blipFill>
          <p:spPr bwMode="auto">
            <a:xfrm>
              <a:off x="2481263" y="1700213"/>
              <a:ext cx="4179887" cy="1198562"/>
            </a:xfrm>
            <a:prstGeom prst="rect">
              <a:avLst/>
            </a:prstGeom>
            <a:noFill/>
            <a:ln w="9525">
              <a:noFill/>
              <a:miter lim="800000"/>
              <a:headEnd/>
              <a:tailEnd/>
            </a:ln>
          </p:spPr>
        </p:pic>
      </p:gr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25400"/>
            <a:ext cx="9144000" cy="51689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25400"/>
            <a:ext cx="9144000" cy="4157663"/>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21" descr="O_signature_wht_rgb.png"/>
          <p:cNvPicPr>
            <a:picLocks noChangeAspect="1"/>
          </p:cNvPicPr>
          <p:nvPr userDrawn="1"/>
        </p:nvPicPr>
        <p:blipFill>
          <a:blip r:embed="rId2" cstate="print"/>
          <a:srcRect/>
          <a:stretch>
            <a:fillRect/>
          </a:stretch>
        </p:blipFill>
        <p:spPr bwMode="auto">
          <a:xfrm>
            <a:off x="261938" y="254000"/>
            <a:ext cx="2147887" cy="661988"/>
          </a:xfrm>
          <a:prstGeom prst="rect">
            <a:avLst/>
          </a:prstGeom>
          <a:noFill/>
          <a:ln w="9525">
            <a:noFill/>
            <a:miter lim="800000"/>
            <a:headEnd/>
            <a:tailEnd/>
          </a:ln>
        </p:spPr>
      </p:pic>
      <p:sp>
        <p:nvSpPr>
          <p:cNvPr id="9" name="Rectangle 8"/>
          <p:cNvSpPr/>
          <p:nvPr userDrawn="1"/>
        </p:nvSpPr>
        <p:spPr>
          <a:xfrm>
            <a:off x="5943600" y="-25400"/>
            <a:ext cx="3200400" cy="4157663"/>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itle 1"/>
          <p:cNvSpPr>
            <a:spLocks noGrp="1"/>
          </p:cNvSpPr>
          <p:nvPr>
            <p:ph type="title"/>
          </p:nvPr>
        </p:nvSpPr>
        <p:spPr>
          <a:xfrm>
            <a:off x="451485" y="1583267"/>
            <a:ext cx="5026448" cy="1230657"/>
          </a:xfrm>
        </p:spPr>
        <p:txBody>
          <a:bodyPr anchor="b"/>
          <a:lstStyle>
            <a:lvl1pPr>
              <a:defRPr sz="28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450849" y="2914276"/>
            <a:ext cx="5027083" cy="1048124"/>
          </a:xfrm>
        </p:spPr>
        <p:txBody>
          <a:bodyPr/>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p:nvPr>
        </p:nvSpPr>
        <p:spPr>
          <a:xfrm>
            <a:off x="5943600" y="-25400"/>
            <a:ext cx="3200400" cy="4157663"/>
          </a:xfrm>
          <a:effectLst>
            <a:innerShdw blurRad="63500" dist="50800" dir="10800000">
              <a:prstClr val="black">
                <a:alpha val="50000"/>
              </a:prstClr>
            </a:innerShdw>
          </a:effectLst>
        </p:spPr>
        <p:txBody>
          <a:bodyPr rtlCol="0" anchor="ctr" anchorCtr="1">
            <a:noAutofit/>
          </a:bodyPr>
          <a:lstStyle>
            <a:lvl1pPr>
              <a:buFontTx/>
              <a:buNone/>
              <a:defRPr lang="en-US" baseline="0">
                <a:solidFill>
                  <a:schemeClr val="bg1"/>
                </a:solidFill>
              </a:defRPr>
            </a:lvl1pPr>
          </a:lstStyle>
          <a:p>
            <a:pPr lvl="0"/>
            <a:r>
              <a:rPr lang="en-US" noProof="0" smtClean="0"/>
              <a:t>Click icon to add picture</a:t>
            </a:r>
            <a:endParaRPr lang="en-US" noProof="0" dirty="0"/>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w/Sub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480486"/>
            <a:ext cx="8229600" cy="423784"/>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457200" y="1412030"/>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457200" y="919160"/>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w/Subtitle">
    <p:spTree>
      <p:nvGrpSpPr>
        <p:cNvPr id="1" name=""/>
        <p:cNvGrpSpPr/>
        <p:nvPr/>
      </p:nvGrpSpPr>
      <p:grpSpPr>
        <a:xfrm>
          <a:off x="0" y="0"/>
          <a:ext cx="0" cy="0"/>
          <a:chOff x="0" y="0"/>
          <a:chExt cx="0" cy="0"/>
        </a:xfrm>
      </p:grpSpPr>
      <p:sp>
        <p:nvSpPr>
          <p:cNvPr id="5" name="Title 1"/>
          <p:cNvSpPr>
            <a:spLocks noGrp="1"/>
          </p:cNvSpPr>
          <p:nvPr>
            <p:ph type="title"/>
          </p:nvPr>
        </p:nvSpPr>
        <p:spPr>
          <a:xfrm>
            <a:off x="457200" y="480486"/>
            <a:ext cx="8229600" cy="423784"/>
          </a:xfrm>
        </p:spPr>
        <p:txBody>
          <a:bodyPr/>
          <a:lstStyle>
            <a:lvl1pPr>
              <a:defRPr/>
            </a:lvl1pPr>
          </a:lstStyle>
          <a:p>
            <a:r>
              <a:rPr lang="en-US" smtClean="0"/>
              <a:t>Click to edit Master title style</a:t>
            </a:r>
            <a:endParaRPr lang="en-US" dirty="0"/>
          </a:p>
        </p:txBody>
      </p:sp>
      <p:sp>
        <p:nvSpPr>
          <p:cNvPr id="8" name="Text Placeholder 4"/>
          <p:cNvSpPr>
            <a:spLocks noGrp="1"/>
          </p:cNvSpPr>
          <p:nvPr>
            <p:ph type="body" sz="quarter" idx="13"/>
          </p:nvPr>
        </p:nvSpPr>
        <p:spPr>
          <a:xfrm>
            <a:off x="457200" y="919160"/>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80486"/>
            <a:ext cx="8229600" cy="423784"/>
          </a:xfrm>
        </p:spPr>
        <p:txBody>
          <a:bodyPr/>
          <a:lstStyle/>
          <a:p>
            <a:r>
              <a:rPr lang="en-US" smtClean="0"/>
              <a:t>Click to edit Master title style</a:t>
            </a:r>
            <a:endParaRPr lang="en-US" dirty="0"/>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without logo and Imag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5943600" y="0"/>
            <a:ext cx="3200400"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21" descr="O_signature_wht_rgb.png"/>
          <p:cNvPicPr>
            <a:picLocks noChangeAspect="1"/>
          </p:cNvPicPr>
          <p:nvPr userDrawn="1"/>
        </p:nvPicPr>
        <p:blipFill>
          <a:blip r:embed="rId2" cstate="print"/>
          <a:srcRect/>
          <a:stretch>
            <a:fillRect/>
          </a:stretch>
        </p:blipFill>
        <p:spPr bwMode="auto">
          <a:xfrm>
            <a:off x="261938" y="254000"/>
            <a:ext cx="2147887" cy="661988"/>
          </a:xfrm>
          <a:prstGeom prst="rect">
            <a:avLst/>
          </a:prstGeom>
          <a:noFill/>
          <a:ln w="9525">
            <a:noFill/>
            <a:miter lim="800000"/>
            <a:headEnd/>
            <a:tailEnd/>
          </a:ln>
        </p:spPr>
      </p:pic>
      <p:sp>
        <p:nvSpPr>
          <p:cNvPr id="17" name="Title 1"/>
          <p:cNvSpPr>
            <a:spLocks noGrp="1"/>
          </p:cNvSpPr>
          <p:nvPr>
            <p:ph type="title"/>
          </p:nvPr>
        </p:nvSpPr>
        <p:spPr>
          <a:xfrm>
            <a:off x="451485" y="2053590"/>
            <a:ext cx="4636982" cy="760334"/>
          </a:xfrm>
        </p:spPr>
        <p:txBody>
          <a:bodyPr/>
          <a:lstStyle>
            <a:lvl1pPr>
              <a:defRPr sz="28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450850" y="2914276"/>
            <a:ext cx="4636982" cy="1048124"/>
          </a:xfrm>
        </p:spPr>
        <p:txBody>
          <a:bodyPr/>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p:nvPr>
        </p:nvSpPr>
        <p:spPr>
          <a:xfrm>
            <a:off x="5943600" y="0"/>
            <a:ext cx="3200400" cy="5143500"/>
          </a:xfrm>
          <a:effectLst>
            <a:innerShdw blurRad="63500" dist="50800" dir="10800000">
              <a:prstClr val="black">
                <a:alpha val="50000"/>
              </a:prstClr>
            </a:innerShdw>
          </a:effectLst>
        </p:spPr>
        <p:txBody>
          <a:bodyPr rtlCol="0" anchor="ctr" anchorCtr="1">
            <a:noAutofit/>
          </a:bodyPr>
          <a:lstStyle>
            <a:lvl1pPr marL="60325" indent="0">
              <a:buFontTx/>
              <a:buNone/>
              <a:defRPr baseline="0">
                <a:solidFill>
                  <a:schemeClr val="bg1"/>
                </a:solidFill>
              </a:defRPr>
            </a:lvl1pPr>
          </a:lstStyle>
          <a:p>
            <a:pPr lvl="0"/>
            <a:r>
              <a:rPr lang="en-US" noProof="0" smtClean="0"/>
              <a:t>Click icon to add picture</a:t>
            </a:r>
            <a:endParaRPr lang="en-US" noProof="0" dirty="0"/>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with logo without Imag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25400"/>
            <a:ext cx="9144000" cy="51689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25400"/>
            <a:ext cx="9144000" cy="4157663"/>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21" descr="O_signature_wht_rgb.png"/>
          <p:cNvPicPr>
            <a:picLocks noChangeAspect="1"/>
          </p:cNvPicPr>
          <p:nvPr userDrawn="1"/>
        </p:nvPicPr>
        <p:blipFill>
          <a:blip r:embed="rId2" cstate="print"/>
          <a:srcRect/>
          <a:stretch>
            <a:fillRect/>
          </a:stretch>
        </p:blipFill>
        <p:spPr bwMode="auto">
          <a:xfrm>
            <a:off x="261938" y="254000"/>
            <a:ext cx="2147887" cy="661988"/>
          </a:xfrm>
          <a:prstGeom prst="rect">
            <a:avLst/>
          </a:prstGeom>
          <a:noFill/>
          <a:ln w="9525">
            <a:noFill/>
            <a:miter lim="800000"/>
            <a:headEnd/>
            <a:tailEnd/>
          </a:ln>
        </p:spPr>
      </p:pic>
      <p:sp>
        <p:nvSpPr>
          <p:cNvPr id="9" name="Rectangle 8"/>
          <p:cNvSpPr/>
          <p:nvPr userDrawn="1"/>
        </p:nvSpPr>
        <p:spPr>
          <a:xfrm>
            <a:off x="5943600" y="-25400"/>
            <a:ext cx="3200400" cy="4157663"/>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itle 1"/>
          <p:cNvSpPr>
            <a:spLocks noGrp="1"/>
          </p:cNvSpPr>
          <p:nvPr>
            <p:ph type="title"/>
          </p:nvPr>
        </p:nvSpPr>
        <p:spPr>
          <a:xfrm>
            <a:off x="451485" y="2053590"/>
            <a:ext cx="4636982" cy="760334"/>
          </a:xfrm>
        </p:spPr>
        <p:txBody>
          <a:bodyPr/>
          <a:lstStyle>
            <a:lvl1pPr>
              <a:defRPr sz="28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450850" y="2914276"/>
            <a:ext cx="4636982" cy="1048124"/>
          </a:xfrm>
        </p:spPr>
        <p:txBody>
          <a:bodyPr/>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Picture Placeholder 2"/>
          <p:cNvSpPr>
            <a:spLocks noGrp="1"/>
          </p:cNvSpPr>
          <p:nvPr>
            <p:ph type="pic" sz="quarter" idx="14"/>
          </p:nvPr>
        </p:nvSpPr>
        <p:spPr>
          <a:xfrm>
            <a:off x="5943600" y="-25400"/>
            <a:ext cx="3200400" cy="4157663"/>
          </a:xfrm>
          <a:effectLst>
            <a:innerShdw blurRad="63500" dist="50800" dir="10800000">
              <a:prstClr val="black">
                <a:alpha val="50000"/>
              </a:prstClr>
            </a:innerShdw>
          </a:effectLst>
        </p:spPr>
        <p:txBody>
          <a:bodyPr rtlCol="0" anchor="ctr" anchorCtr="1">
            <a:noAutofit/>
          </a:bodyPr>
          <a:lstStyle>
            <a:lvl1pPr>
              <a:buFontTx/>
              <a:buNone/>
              <a:defRPr lang="en-US" baseline="0">
                <a:solidFill>
                  <a:schemeClr val="bg1"/>
                </a:solidFill>
              </a:defRPr>
            </a:lvl1pPr>
          </a:lstStyle>
          <a:p>
            <a:pPr lvl="0"/>
            <a:r>
              <a:rPr lang="en-US" noProof="0" smtClean="0"/>
              <a:t>Click icon to add picture</a:t>
            </a:r>
            <a:endParaRPr lang="en-US" noProof="0" dirty="0"/>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360613" y="0"/>
            <a:ext cx="6783387" cy="4630738"/>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681288" y="-1588"/>
            <a:ext cx="6462712" cy="4630738"/>
          </a:xfrm>
          <a:prstGeom prst="rect">
            <a:avLst/>
          </a:prstGeom>
          <a:gradFill flip="none" rotWithShape="1">
            <a:gsLst>
              <a:gs pos="0">
                <a:srgbClr val="B3B3B3"/>
              </a:gs>
              <a:gs pos="100000">
                <a:srgbClr val="F3F3F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9"/>
          <p:cNvGrpSpPr>
            <a:grpSpLocks/>
          </p:cNvGrpSpPr>
          <p:nvPr userDrawn="1"/>
        </p:nvGrpSpPr>
        <p:grpSpPr bwMode="auto">
          <a:xfrm>
            <a:off x="0" y="4629150"/>
            <a:ext cx="9144000" cy="168275"/>
            <a:chOff x="0" y="4629150"/>
            <a:chExt cx="9144000" cy="168275"/>
          </a:xfrm>
        </p:grpSpPr>
        <p:pic>
          <p:nvPicPr>
            <p:cNvPr id="8"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9"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7" name="Title 1"/>
          <p:cNvSpPr>
            <a:spLocks noGrp="1"/>
          </p:cNvSpPr>
          <p:nvPr>
            <p:ph type="title"/>
          </p:nvPr>
        </p:nvSpPr>
        <p:spPr>
          <a:xfrm>
            <a:off x="457835" y="1171557"/>
            <a:ext cx="1724448" cy="760334"/>
          </a:xfrm>
        </p:spPr>
        <p:txBody>
          <a:bodyPr anchor="t"/>
          <a:lstStyle>
            <a:lvl1pPr algn="l" defTabSz="914400" rtl="0" eaLnBrk="1" latinLnBrk="0" hangingPunct="1">
              <a:lnSpc>
                <a:spcPct val="90000"/>
              </a:lnSpc>
              <a:spcBef>
                <a:spcPct val="0"/>
              </a:spcBef>
              <a:buNone/>
              <a:defRPr lang="en-US" sz="2800" b="1" kern="1200" dirty="0">
                <a:ln w="0">
                  <a:noFill/>
                </a:ln>
                <a:solidFill>
                  <a:schemeClr val="tx2"/>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3175011" y="1122129"/>
            <a:ext cx="5544524" cy="3116236"/>
          </a:xfrm>
        </p:spPr>
        <p:txBody>
          <a:bodyPr/>
          <a:lstStyle>
            <a:lvl1pPr marL="342900" indent="-342900">
              <a:lnSpc>
                <a:spcPct val="120000"/>
              </a:lnSpc>
              <a:buSzPct val="90000"/>
              <a:buFont typeface="Wingdings" pitchFamily="2" charset="2"/>
              <a:buChar char="§"/>
              <a:defRPr sz="2400">
                <a:solidFill>
                  <a:schemeClr val="tx2"/>
                </a:solidFill>
              </a:defRPr>
            </a:lvl1pPr>
          </a:lstStyle>
          <a:p>
            <a:pPr lvl="0"/>
            <a:r>
              <a:rPr lang="en-US" smtClean="0"/>
              <a:t>Click to edit Master text styles</a:t>
            </a:r>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Graphic Section Divider">
    <p:spTree>
      <p:nvGrpSpPr>
        <p:cNvPr id="1" name=""/>
        <p:cNvGrpSpPr/>
        <p:nvPr/>
      </p:nvGrpSpPr>
      <p:grpSpPr>
        <a:xfrm>
          <a:off x="0" y="0"/>
          <a:ext cx="0" cy="0"/>
          <a:chOff x="0" y="0"/>
          <a:chExt cx="0" cy="0"/>
        </a:xfrm>
      </p:grpSpPr>
      <p:sp>
        <p:nvSpPr>
          <p:cNvPr id="3" name="Rectangle 2"/>
          <p:cNvSpPr/>
          <p:nvPr userDrawn="1"/>
        </p:nvSpPr>
        <p:spPr>
          <a:xfrm>
            <a:off x="5943600" y="0"/>
            <a:ext cx="3200400" cy="4630738"/>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6264275" y="0"/>
            <a:ext cx="2879725" cy="4630738"/>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5"/>
          <p:cNvGrpSpPr>
            <a:grpSpLocks/>
          </p:cNvGrpSpPr>
          <p:nvPr userDrawn="1"/>
        </p:nvGrpSpPr>
        <p:grpSpPr bwMode="auto">
          <a:xfrm>
            <a:off x="0" y="4629150"/>
            <a:ext cx="9144000" cy="168275"/>
            <a:chOff x="0" y="4629150"/>
            <a:chExt cx="9144000" cy="168275"/>
          </a:xfrm>
        </p:grpSpPr>
        <p:pic>
          <p:nvPicPr>
            <p:cNvPr id="6"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7"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1" name="Title 1"/>
          <p:cNvSpPr>
            <a:spLocks noGrp="1"/>
          </p:cNvSpPr>
          <p:nvPr>
            <p:ph type="title"/>
          </p:nvPr>
        </p:nvSpPr>
        <p:spPr>
          <a:xfrm>
            <a:off x="455613" y="1173894"/>
            <a:ext cx="5030787" cy="1100723"/>
          </a:xfrm>
        </p:spPr>
        <p:txBody>
          <a:bodyPr anchor="t"/>
          <a:lstStyle>
            <a:lvl1pPr>
              <a:defRPr sz="2800" b="1">
                <a:ln w="0">
                  <a:noFill/>
                </a:ln>
                <a:solidFill>
                  <a:schemeClr val="tx2"/>
                </a:solidFill>
                <a:effectLst/>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Section Divider">
    <p:spTree>
      <p:nvGrpSpPr>
        <p:cNvPr id="1" name=""/>
        <p:cNvGrpSpPr/>
        <p:nvPr/>
      </p:nvGrpSpPr>
      <p:grpSpPr>
        <a:xfrm>
          <a:off x="0" y="0"/>
          <a:ext cx="0" cy="0"/>
          <a:chOff x="0" y="0"/>
          <a:chExt cx="0" cy="0"/>
        </a:xfrm>
      </p:grpSpPr>
      <p:sp>
        <p:nvSpPr>
          <p:cNvPr id="4" name="Rectangle 3"/>
          <p:cNvSpPr/>
          <p:nvPr userDrawn="1"/>
        </p:nvSpPr>
        <p:spPr>
          <a:xfrm>
            <a:off x="8497888" y="0"/>
            <a:ext cx="646112" cy="4630738"/>
          </a:xfrm>
          <a:prstGeom prst="rect">
            <a:avLst/>
          </a:prstGeom>
          <a:gradFill flip="none" rotWithShape="1">
            <a:gsLst>
              <a:gs pos="0">
                <a:srgbClr val="B3B3B3"/>
              </a:gs>
              <a:gs pos="100000">
                <a:srgbClr val="F3F3F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5943600" y="-1588"/>
            <a:ext cx="320675" cy="4630738"/>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6264275" y="-1588"/>
            <a:ext cx="2233613" cy="4630738"/>
          </a:xfrm>
          <a:prstGeom prst="rect">
            <a:avLst/>
          </a:prstGeom>
          <a:gradFill flip="none" rotWithShape="1">
            <a:gsLst>
              <a:gs pos="0">
                <a:srgbClr val="B3B3B3"/>
              </a:gs>
              <a:gs pos="100000">
                <a:srgbClr val="F3F3F3"/>
              </a:gs>
            </a:gsLst>
            <a:lin ang="16200000" scaled="0"/>
            <a:tileRect/>
          </a:gradFill>
          <a:ln>
            <a:noFill/>
          </a:ln>
          <a:effectLst>
            <a:outerShdw blurRad="152400" dist="635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6264275" y="-1588"/>
            <a:ext cx="2233613" cy="4630738"/>
          </a:xfrm>
          <a:prstGeom prst="rect">
            <a:avLst/>
          </a:prstGeom>
          <a:gradFill flip="none" rotWithShape="1">
            <a:gsLst>
              <a:gs pos="0">
                <a:srgbClr val="B3B3B3"/>
              </a:gs>
              <a:gs pos="100000">
                <a:srgbClr val="F3F3F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 name="Group 5"/>
          <p:cNvGrpSpPr>
            <a:grpSpLocks/>
          </p:cNvGrpSpPr>
          <p:nvPr userDrawn="1"/>
        </p:nvGrpSpPr>
        <p:grpSpPr bwMode="auto">
          <a:xfrm>
            <a:off x="0" y="4629150"/>
            <a:ext cx="9144000" cy="168275"/>
            <a:chOff x="0" y="4629150"/>
            <a:chExt cx="9144000" cy="168275"/>
          </a:xfrm>
        </p:grpSpPr>
        <p:pic>
          <p:nvPicPr>
            <p:cNvPr id="9"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1" name="Title 1"/>
          <p:cNvSpPr>
            <a:spLocks noGrp="1"/>
          </p:cNvSpPr>
          <p:nvPr>
            <p:ph type="title"/>
          </p:nvPr>
        </p:nvSpPr>
        <p:spPr>
          <a:xfrm>
            <a:off x="455613" y="1173894"/>
            <a:ext cx="5030787" cy="1100723"/>
          </a:xfrm>
        </p:spPr>
        <p:txBody>
          <a:bodyPr anchor="t"/>
          <a:lstStyle>
            <a:lvl1pPr algn="l" defTabSz="914400" rtl="0" eaLnBrk="1" latinLnBrk="0" hangingPunct="1">
              <a:lnSpc>
                <a:spcPct val="90000"/>
              </a:lnSpc>
              <a:spcBef>
                <a:spcPct val="0"/>
              </a:spcBef>
              <a:buNone/>
              <a:defRPr lang="en-US" sz="2800" b="1" kern="1200" dirty="0">
                <a:ln w="0">
                  <a:noFill/>
                </a:ln>
                <a:solidFill>
                  <a:schemeClr val="tx2"/>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10" name="Picture Placeholder 11"/>
          <p:cNvSpPr>
            <a:spLocks noGrp="1"/>
          </p:cNvSpPr>
          <p:nvPr>
            <p:ph type="pic" sz="quarter" idx="12"/>
          </p:nvPr>
        </p:nvSpPr>
        <p:spPr>
          <a:xfrm>
            <a:off x="6258138" y="0"/>
            <a:ext cx="2240280" cy="4629150"/>
          </a:xfrm>
          <a:ln>
            <a:noFill/>
          </a:ln>
          <a:effectLst/>
        </p:spPr>
        <p:txBody>
          <a:bodyPr rtlCol="0" anchor="ctr">
            <a:noAutofit/>
          </a:bodyPr>
          <a:lstStyle>
            <a:lvl1pPr marL="0" indent="0" algn="ctr">
              <a:buNone/>
              <a:defRPr>
                <a:ln>
                  <a:noFill/>
                </a:ln>
                <a:solidFill>
                  <a:schemeClr val="tx2"/>
                </a:solidFill>
              </a:defRPr>
            </a:lvl1pPr>
          </a:lstStyle>
          <a:p>
            <a:pPr lvl="0"/>
            <a:r>
              <a:rPr lang="en-US" noProof="0" smtClean="0"/>
              <a:t>Click icon to add picture</a:t>
            </a:r>
            <a:endParaRPr lang="en-US" noProof="0" dirty="0"/>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Announcement Slide">
    <p:spTree>
      <p:nvGrpSpPr>
        <p:cNvPr id="1" name=""/>
        <p:cNvGrpSpPr/>
        <p:nvPr/>
      </p:nvGrpSpPr>
      <p:grpSpPr>
        <a:xfrm>
          <a:off x="0" y="0"/>
          <a:ext cx="0" cy="0"/>
          <a:chOff x="0" y="0"/>
          <a:chExt cx="0" cy="0"/>
        </a:xfrm>
      </p:grpSpPr>
      <p:sp>
        <p:nvSpPr>
          <p:cNvPr id="4" name="Rectangle 3"/>
          <p:cNvSpPr/>
          <p:nvPr userDrawn="1"/>
        </p:nvSpPr>
        <p:spPr>
          <a:xfrm>
            <a:off x="0" y="1160463"/>
            <a:ext cx="9144000" cy="2971800"/>
          </a:xfrm>
          <a:prstGeom prst="rect">
            <a:avLst/>
          </a:prstGeom>
          <a:gradFill>
            <a:gsLst>
              <a:gs pos="100000">
                <a:srgbClr val="BFBFBF"/>
              </a:gs>
              <a:gs pos="0">
                <a:srgbClr val="595959"/>
              </a:gs>
            </a:gsLst>
            <a:lin ang="16200000" scaled="0"/>
          </a:gradFill>
          <a:ln>
            <a:noFill/>
          </a:ln>
          <a:effectLst>
            <a:outerShdw blurRad="152400" dist="63500" dir="54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8"/>
          <p:cNvGrpSpPr>
            <a:grpSpLocks/>
          </p:cNvGrpSpPr>
          <p:nvPr userDrawn="1"/>
        </p:nvGrpSpPr>
        <p:grpSpPr bwMode="auto">
          <a:xfrm>
            <a:off x="0" y="4629150"/>
            <a:ext cx="9144000" cy="168275"/>
            <a:chOff x="0" y="4629150"/>
            <a:chExt cx="9144000" cy="168275"/>
          </a:xfrm>
        </p:grpSpPr>
        <p:pic>
          <p:nvPicPr>
            <p:cNvPr id="6"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7"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0" name="Text Placeholder 9"/>
          <p:cNvSpPr>
            <a:spLocks noGrp="1"/>
          </p:cNvSpPr>
          <p:nvPr>
            <p:ph type="body" sz="quarter" idx="11"/>
          </p:nvPr>
        </p:nvSpPr>
        <p:spPr>
          <a:xfrm>
            <a:off x="457200" y="1586246"/>
            <a:ext cx="5171342" cy="2410019"/>
          </a:xfrm>
        </p:spPr>
        <p:txBody>
          <a:bodyPr>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gradFill>
                  <a:gsLst>
                    <a:gs pos="0">
                      <a:schemeClr val="bg1"/>
                    </a:gs>
                    <a:gs pos="100000">
                      <a:schemeClr val="bg1">
                        <a:lumMod val="90000"/>
                      </a:schemeClr>
                    </a:gs>
                  </a:gsLst>
                  <a:lin ang="5400000" scaled="0"/>
                </a:gradFill>
              </a:defRPr>
            </a:lvl1pPr>
          </a:lstStyle>
          <a:p>
            <a:pPr lvl="0"/>
            <a:r>
              <a:rPr lang="en-US" smtClean="0"/>
              <a:t>Click to edit Master text styles</a:t>
            </a:r>
          </a:p>
        </p:txBody>
      </p:sp>
      <p:sp>
        <p:nvSpPr>
          <p:cNvPr id="12" name="Picture Placeholder 11"/>
          <p:cNvSpPr>
            <a:spLocks noGrp="1"/>
          </p:cNvSpPr>
          <p:nvPr>
            <p:ph type="pic" sz="quarter" idx="12"/>
          </p:nvPr>
        </p:nvSpPr>
        <p:spPr>
          <a:xfrm>
            <a:off x="5788822" y="0"/>
            <a:ext cx="3064933" cy="4629150"/>
          </a:xfrm>
          <a:ln>
            <a:noFill/>
          </a:ln>
          <a:effectLst/>
        </p:spPr>
        <p:txBody>
          <a:bodyPr rtlCol="0" anchor="ctr">
            <a:noAutofit/>
          </a:bodyPr>
          <a:lstStyle>
            <a:lvl1pPr marL="0" indent="0" algn="ctr">
              <a:buNone/>
              <a:defRPr>
                <a:ln>
                  <a:noFill/>
                </a:ln>
                <a:solidFill>
                  <a:schemeClr val="tx2"/>
                </a:solidFill>
              </a:defRPr>
            </a:lvl1pPr>
          </a:lstStyle>
          <a:p>
            <a:pPr lvl="0"/>
            <a:r>
              <a:rPr lang="en-US" noProof="0" smtClean="0"/>
              <a:t>Click icon to add picture</a:t>
            </a:r>
            <a:endParaRPr lang="en-US" noProof="0" dirty="0"/>
          </a:p>
        </p:txBody>
      </p:sp>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nnouncement Key Features">
    <p:spTree>
      <p:nvGrpSpPr>
        <p:cNvPr id="1" name=""/>
        <p:cNvGrpSpPr/>
        <p:nvPr/>
      </p:nvGrpSpPr>
      <p:grpSpPr>
        <a:xfrm>
          <a:off x="0" y="0"/>
          <a:ext cx="0" cy="0"/>
          <a:chOff x="0" y="0"/>
          <a:chExt cx="0" cy="0"/>
        </a:xfrm>
      </p:grpSpPr>
      <p:sp>
        <p:nvSpPr>
          <p:cNvPr id="5" name="Rectangle 4"/>
          <p:cNvSpPr/>
          <p:nvPr userDrawn="1"/>
        </p:nvSpPr>
        <p:spPr>
          <a:xfrm>
            <a:off x="2995613" y="1160463"/>
            <a:ext cx="6148387" cy="2971800"/>
          </a:xfrm>
          <a:prstGeom prst="rect">
            <a:avLst/>
          </a:prstGeom>
          <a:gradFill>
            <a:gsLst>
              <a:gs pos="100000">
                <a:srgbClr val="BFBFBF"/>
              </a:gs>
              <a:gs pos="0">
                <a:srgbClr val="595959"/>
              </a:gs>
            </a:gsLst>
            <a:lin ang="16200000" scaled="0"/>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 Placeholder 9"/>
          <p:cNvSpPr>
            <a:spLocks noGrp="1"/>
          </p:cNvSpPr>
          <p:nvPr>
            <p:ph type="body" sz="quarter" idx="11"/>
          </p:nvPr>
        </p:nvSpPr>
        <p:spPr>
          <a:xfrm>
            <a:off x="3443821" y="1430281"/>
            <a:ext cx="5369979" cy="2523657"/>
          </a:xfrm>
        </p:spPr>
        <p:txBody>
          <a:bodyPr/>
          <a:lstStyle>
            <a:lvl1pPr marL="0" indent="0">
              <a:buNone/>
              <a:defRPr sz="2400" b="0" cap="all" baseline="0">
                <a:solidFill>
                  <a:schemeClr val="bg1"/>
                </a:solidFill>
              </a:defRPr>
            </a:lvl1pPr>
          </a:lstStyle>
          <a:p>
            <a:pPr lvl="0"/>
            <a:r>
              <a:rPr lang="en-US" smtClean="0"/>
              <a:t>Click to edit Master text styles</a:t>
            </a:r>
          </a:p>
        </p:txBody>
      </p:sp>
      <p:sp>
        <p:nvSpPr>
          <p:cNvPr id="8" name="Title 1"/>
          <p:cNvSpPr>
            <a:spLocks noGrp="1"/>
          </p:cNvSpPr>
          <p:nvPr>
            <p:ph type="title"/>
          </p:nvPr>
        </p:nvSpPr>
        <p:spPr>
          <a:xfrm>
            <a:off x="457200" y="480486"/>
            <a:ext cx="8229600" cy="423784"/>
          </a:xfrm>
        </p:spPr>
        <p:txBody>
          <a:bodyPr/>
          <a:lstStyle>
            <a:lvl1pPr>
              <a:defRPr/>
            </a:lvl1pPr>
          </a:lstStyle>
          <a:p>
            <a:r>
              <a:rPr lang="en-US" smtClean="0"/>
              <a:t>Click to edit Master title style</a:t>
            </a:r>
            <a:endParaRPr lang="en-US" dirty="0"/>
          </a:p>
        </p:txBody>
      </p:sp>
      <p:sp>
        <p:nvSpPr>
          <p:cNvPr id="6" name="Picture Placeholder 11"/>
          <p:cNvSpPr>
            <a:spLocks noGrp="1"/>
          </p:cNvSpPr>
          <p:nvPr>
            <p:ph type="pic" sz="quarter" idx="13"/>
          </p:nvPr>
        </p:nvSpPr>
        <p:spPr>
          <a:xfrm>
            <a:off x="6351" y="1159936"/>
            <a:ext cx="2944368" cy="2971800"/>
          </a:xfrm>
          <a:ln>
            <a:noFill/>
          </a:ln>
          <a:effectLst>
            <a:reflection stA="30000" endPos="4000" dir="5400000" sy="-100000" algn="bl" rotWithShape="0"/>
          </a:effectLst>
        </p:spPr>
        <p:txBody>
          <a:bodyPr rtlCol="0" anchor="ctr">
            <a:noAutofit/>
          </a:bodyPr>
          <a:lstStyle>
            <a:lvl1pPr marL="0" indent="0" algn="ctr">
              <a:buNone/>
              <a:defRPr>
                <a:ln>
                  <a:noFill/>
                </a:ln>
                <a:solidFill>
                  <a:schemeClr val="tx2"/>
                </a:solidFill>
              </a:defRPr>
            </a:lvl1pPr>
          </a:lstStyle>
          <a:p>
            <a:pPr lvl="0"/>
            <a:r>
              <a:rPr lang="en-US" noProof="0" smtClean="0"/>
              <a:t>Click icon to add picture</a:t>
            </a:r>
            <a:endParaRPr lang="en-US" noProof="0"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160463"/>
            <a:ext cx="9144000" cy="297973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
          <p:cNvGrpSpPr>
            <a:grpSpLocks/>
          </p:cNvGrpSpPr>
          <p:nvPr userDrawn="1"/>
        </p:nvGrpSpPr>
        <p:grpSpPr bwMode="auto">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itle 1"/>
          <p:cNvSpPr>
            <a:spLocks noGrp="1"/>
          </p:cNvSpPr>
          <p:nvPr>
            <p:ph type="title"/>
          </p:nvPr>
        </p:nvSpPr>
        <p:spPr>
          <a:xfrm>
            <a:off x="804981" y="245538"/>
            <a:ext cx="7771752" cy="761995"/>
          </a:xfrm>
        </p:spPr>
        <p:txBody>
          <a:bodyPr/>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6" name="Rectangle 5"/>
          <p:cNvSpPr/>
          <p:nvPr userDrawn="1"/>
        </p:nvSpPr>
        <p:spPr>
          <a:xfrm>
            <a:off x="0" y="1708150"/>
            <a:ext cx="4000500" cy="2420938"/>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bwMode="auto">
          <a:xfrm>
            <a:off x="1588" y="1157288"/>
            <a:ext cx="3998912" cy="550862"/>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fontAlgn="auto">
              <a:spcBef>
                <a:spcPts val="0"/>
              </a:spcBef>
              <a:spcAft>
                <a:spcPts val="0"/>
              </a:spcAft>
              <a:defRPr/>
            </a:pPr>
            <a:endParaRPr lang="en-US" sz="4000" b="1" dirty="0">
              <a:solidFill>
                <a:srgbClr val="FFFFFF"/>
              </a:solidFill>
              <a:latin typeface="Arial" pitchFamily="-106" charset="0"/>
              <a:ea typeface="ＭＳ Ｐゴシック" pitchFamily="34" charset="-128"/>
              <a:cs typeface="+mn-cs"/>
            </a:endParaRPr>
          </a:p>
        </p:txBody>
      </p:sp>
      <p:sp>
        <p:nvSpPr>
          <p:cNvPr id="26" name="Picture Placeholder 25"/>
          <p:cNvSpPr>
            <a:spLocks noGrp="1"/>
          </p:cNvSpPr>
          <p:nvPr>
            <p:ph type="pic" sz="quarter" idx="15"/>
          </p:nvPr>
        </p:nvSpPr>
        <p:spPr>
          <a:xfrm>
            <a:off x="4034367" y="1156648"/>
            <a:ext cx="5109632" cy="2971800"/>
          </a:xfrm>
          <a:effectLst>
            <a:reflection blurRad="63500" stA="50000" endPos="7000" dir="5400000" sy="-100000" algn="bl" rotWithShape="0"/>
          </a:effectLst>
        </p:spPr>
        <p:txBody>
          <a:bodyPr rtlCol="0" anchor="ctr" anchorCtr="1">
            <a:noAutofit/>
          </a:bodyPr>
          <a:lstStyle>
            <a:lvl1pPr marL="0" indent="0" algn="ctr">
              <a:buNone/>
              <a:defRPr/>
            </a:lvl1pPr>
          </a:lstStyle>
          <a:p>
            <a:pPr lvl="0"/>
            <a:r>
              <a:rPr lang="en-US" noProof="0" smtClean="0"/>
              <a:t>Click icon to add picture</a:t>
            </a:r>
            <a:endParaRPr lang="en-US" noProof="0" dirty="0"/>
          </a:p>
        </p:txBody>
      </p:sp>
      <p:sp>
        <p:nvSpPr>
          <p:cNvPr id="23" name="Text Placeholder 22"/>
          <p:cNvSpPr>
            <a:spLocks noGrp="1"/>
          </p:cNvSpPr>
          <p:nvPr>
            <p:ph type="body" sz="quarter" idx="13"/>
          </p:nvPr>
        </p:nvSpPr>
        <p:spPr>
          <a:xfrm>
            <a:off x="406397"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p:nvPr>
        </p:nvSpPr>
        <p:spPr>
          <a:xfrm>
            <a:off x="457199" y="1163620"/>
            <a:ext cx="3412068" cy="544351"/>
          </a:xfrm>
          <a:noFill/>
        </p:spPr>
        <p:txBody>
          <a:bodyPr anchor="ctr">
            <a:noAutofit/>
          </a:bodyPr>
          <a:lstStyle>
            <a:lvl1pPr marL="0" indent="0">
              <a:buNone/>
              <a:defRPr sz="2000" b="1" cap="none" baseline="0">
                <a:solidFill>
                  <a:schemeClr val="bg1"/>
                </a:solidFill>
              </a:defRPr>
            </a:lvl1pPr>
          </a:lstStyle>
          <a:p>
            <a:pPr lvl="0"/>
            <a:r>
              <a:rPr lang="en-US" smtClean="0"/>
              <a:t>Click to edit Master text styles</a:t>
            </a:r>
          </a:p>
        </p:txBody>
      </p:sp>
      <p:sp>
        <p:nvSpPr>
          <p:cNvPr id="11" name="Title 1"/>
          <p:cNvSpPr>
            <a:spLocks noGrp="1"/>
          </p:cNvSpPr>
          <p:nvPr>
            <p:ph type="title"/>
          </p:nvPr>
        </p:nvSpPr>
        <p:spPr>
          <a:xfrm>
            <a:off x="457199" y="480486"/>
            <a:ext cx="8348134" cy="423784"/>
          </a:xfrm>
        </p:spPr>
        <p:txBody>
          <a:bodyPr/>
          <a:lstStyle>
            <a:lvl1pPr>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5" name="Rectangle 4"/>
          <p:cNvSpPr/>
          <p:nvPr userDrawn="1"/>
        </p:nvSpPr>
        <p:spPr>
          <a:xfrm>
            <a:off x="0" y="1160463"/>
            <a:ext cx="9144000" cy="2971800"/>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9"/>
          <p:cNvSpPr>
            <a:spLocks noGrp="1"/>
          </p:cNvSpPr>
          <p:nvPr>
            <p:ph type="body" sz="quarter" idx="11"/>
          </p:nvPr>
        </p:nvSpPr>
        <p:spPr>
          <a:xfrm>
            <a:off x="450852" y="1422404"/>
            <a:ext cx="7617881" cy="1354667"/>
          </a:xfrm>
        </p:spPr>
        <p:txBody>
          <a:bodyPr>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p:nvPr>
        </p:nvSpPr>
        <p:spPr>
          <a:xfrm>
            <a:off x="552455" y="2844803"/>
            <a:ext cx="3994149" cy="443953"/>
          </a:xfrm>
          <a:noFill/>
        </p:spPr>
        <p:txBody>
          <a:bodyPr anchor="b">
            <a:normAutofit/>
          </a:bodyPr>
          <a:lstStyle>
            <a:lvl1pPr marL="0" indent="0">
              <a:lnSpc>
                <a:spcPct val="90000"/>
              </a:lnSpc>
              <a:spcBef>
                <a:spcPts val="0"/>
              </a:spcBef>
              <a:spcAft>
                <a:spcPts val="1800"/>
              </a:spcAft>
              <a:buFont typeface="Arial" pitchFamily="34" charset="0"/>
              <a:buNone/>
              <a:defRPr lang="en-US" sz="2000" b="1" kern="1200" cap="none" baseline="0" dirty="0" smtClean="0">
                <a:gradFill>
                  <a:gsLst>
                    <a:gs pos="0">
                      <a:schemeClr val="bg1"/>
                    </a:gs>
                    <a:gs pos="100000">
                      <a:schemeClr val="bg1">
                        <a:lumMod val="90000"/>
                      </a:schemeClr>
                    </a:gs>
                  </a:gsLst>
                  <a:lin ang="5400000" scaled="0"/>
                </a:gradFill>
                <a:latin typeface="Arial" pitchFamily="34" charset="0"/>
                <a:ea typeface="+mn-ea"/>
                <a:cs typeface="Arial" pitchFamily="34" charset="0"/>
              </a:defRPr>
            </a:lvl1pPr>
          </a:lstStyle>
          <a:p>
            <a:pPr lvl="0"/>
            <a:r>
              <a:rPr lang="en-US" smtClean="0"/>
              <a:t>Click to edit Master text styles</a:t>
            </a:r>
          </a:p>
        </p:txBody>
      </p:sp>
      <p:sp>
        <p:nvSpPr>
          <p:cNvPr id="8" name="Text Placeholder 22"/>
          <p:cNvSpPr>
            <a:spLocks noGrp="1"/>
          </p:cNvSpPr>
          <p:nvPr>
            <p:ph type="body" sz="quarter" idx="17"/>
          </p:nvPr>
        </p:nvSpPr>
        <p:spPr>
          <a:xfrm>
            <a:off x="552455" y="3343623"/>
            <a:ext cx="3994149" cy="703448"/>
          </a:xfrm>
          <a:noFill/>
        </p:spPr>
        <p:txBody>
          <a:bodyPr>
            <a:normAutofit/>
          </a:bodyPr>
          <a:lstStyle>
            <a:lvl1pPr marL="0" indent="0">
              <a:lnSpc>
                <a:spcPct val="90000"/>
              </a:lnSpc>
              <a:spcBef>
                <a:spcPts val="0"/>
              </a:spcBef>
              <a:spcAft>
                <a:spcPts val="1800"/>
              </a:spcAft>
              <a:buFont typeface="Arial" pitchFamily="34" charset="0"/>
              <a:buNone/>
              <a:defRPr lang="en-US" sz="1600" b="0" kern="1200" cap="none" baseline="0" dirty="0" smtClean="0">
                <a:gradFill>
                  <a:gsLst>
                    <a:gs pos="0">
                      <a:schemeClr val="bg1"/>
                    </a:gs>
                    <a:gs pos="100000">
                      <a:schemeClr val="bg1">
                        <a:lumMod val="90000"/>
                      </a:schemeClr>
                    </a:gs>
                  </a:gsLst>
                  <a:lin ang="5400000" scaled="0"/>
                </a:gradFill>
                <a:latin typeface="Arial" pitchFamily="34" charset="0"/>
                <a:ea typeface="+mn-ea"/>
                <a:cs typeface="Arial" pitchFamily="34" charset="0"/>
              </a:defRPr>
            </a:lvl1pPr>
          </a:lstStyle>
          <a:p>
            <a:pPr lvl="0"/>
            <a:r>
              <a:rPr lang="en-US" smtClean="0"/>
              <a:t>Click to edit Master text styles</a:t>
            </a:r>
          </a:p>
        </p:txBody>
      </p:sp>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5" name="Rectangle 26"/>
          <p:cNvSpPr>
            <a:spLocks noChangeArrowheads="1"/>
          </p:cNvSpPr>
          <p:nvPr userDrawn="1"/>
        </p:nvSpPr>
        <p:spPr bwMode="auto">
          <a:xfrm flipH="1">
            <a:off x="3171825" y="1117600"/>
            <a:ext cx="26988" cy="3155950"/>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fontAlgn="auto">
              <a:spcBef>
                <a:spcPts val="0"/>
              </a:spcBef>
              <a:spcAft>
                <a:spcPts val="0"/>
              </a:spcAft>
              <a:defRPr/>
            </a:pPr>
            <a:endParaRPr lang="en-US" dirty="0">
              <a:latin typeface="+mn-lt"/>
              <a:cs typeface="+mn-cs"/>
            </a:endParaRPr>
          </a:p>
        </p:txBody>
      </p:sp>
      <p:sp>
        <p:nvSpPr>
          <p:cNvPr id="12" name="Text Placeholder 22"/>
          <p:cNvSpPr>
            <a:spLocks noGrp="1"/>
          </p:cNvSpPr>
          <p:nvPr>
            <p:ph type="body" sz="quarter" idx="16"/>
          </p:nvPr>
        </p:nvSpPr>
        <p:spPr>
          <a:xfrm>
            <a:off x="457201" y="1517907"/>
            <a:ext cx="2607406" cy="2488686"/>
          </a:xfrm>
          <a:noFill/>
        </p:spPr>
        <p:txBody>
          <a:bodyPr anchor="ctr">
            <a:noAutofit/>
          </a:bodyPr>
          <a:lstStyle>
            <a:lvl1pPr marL="0" indent="0">
              <a:lnSpc>
                <a:spcPct val="90000"/>
              </a:lnSpc>
              <a:spcBef>
                <a:spcPts val="0"/>
              </a:spcBef>
              <a:spcAft>
                <a:spcPts val="1800"/>
              </a:spcAft>
              <a:buFont typeface="Arial" pitchFamily="34" charset="0"/>
              <a:buNone/>
              <a:defRPr sz="1800" b="0" cap="none" baseline="0">
                <a:solidFill>
                  <a:schemeClr val="tx1">
                    <a:lumMod val="65000"/>
                    <a:lumOff val="35000"/>
                  </a:schemeClr>
                </a:solidFill>
              </a:defRPr>
            </a:lvl1pPr>
          </a:lstStyle>
          <a:p>
            <a:pPr lvl="0"/>
            <a:r>
              <a:rPr lang="en-US" smtClean="0"/>
              <a:t>Click to edit Master text styles</a:t>
            </a:r>
          </a:p>
        </p:txBody>
      </p:sp>
      <p:sp>
        <p:nvSpPr>
          <p:cNvPr id="3" name="Chart Placeholder 2"/>
          <p:cNvSpPr>
            <a:spLocks noGrp="1"/>
          </p:cNvSpPr>
          <p:nvPr>
            <p:ph type="chart" sz="quarter" idx="17"/>
          </p:nvPr>
        </p:nvSpPr>
        <p:spPr>
          <a:xfrm>
            <a:off x="3482976" y="1123950"/>
            <a:ext cx="5236560" cy="3284538"/>
          </a:xfrm>
        </p:spPr>
        <p:txBody>
          <a:bodyPr rtlCol="0" anchor="ctr" anchorCtr="1">
            <a:noAutofit/>
          </a:bodyPr>
          <a:lstStyle>
            <a:lvl1pPr marL="60325" indent="0" algn="ctr">
              <a:buNone/>
              <a:defRPr/>
            </a:lvl1pPr>
          </a:lstStyle>
          <a:p>
            <a:pPr lvl="0"/>
            <a:r>
              <a:rPr lang="en-US" noProof="0" smtClean="0"/>
              <a:t>Click icon to add chart</a:t>
            </a:r>
            <a:endParaRPr lang="en-US" noProof="0" dirty="0"/>
          </a:p>
        </p:txBody>
      </p:sp>
      <p:sp>
        <p:nvSpPr>
          <p:cNvPr id="9" name="Title 1"/>
          <p:cNvSpPr>
            <a:spLocks noGrp="1"/>
          </p:cNvSpPr>
          <p:nvPr>
            <p:ph type="title"/>
          </p:nvPr>
        </p:nvSpPr>
        <p:spPr>
          <a:xfrm>
            <a:off x="457200" y="480486"/>
            <a:ext cx="8229600" cy="423784"/>
          </a:xfrm>
        </p:spPr>
        <p:txBody>
          <a:bodyPr/>
          <a:lstStyle>
            <a:lvl1pPr>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ardware and Software Closing">
    <p:spTree>
      <p:nvGrpSpPr>
        <p:cNvPr id="1" name=""/>
        <p:cNvGrpSpPr/>
        <p:nvPr/>
      </p:nvGrpSpPr>
      <p:grpSpPr>
        <a:xfrm>
          <a:off x="0" y="0"/>
          <a:ext cx="0" cy="0"/>
          <a:chOff x="0" y="0"/>
          <a:chExt cx="0" cy="0"/>
        </a:xfrm>
      </p:grpSpPr>
      <p:pic>
        <p:nvPicPr>
          <p:cNvPr id="2" name="Picture 10"/>
          <p:cNvPicPr>
            <a:picLocks noChangeAspect="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grpSp>
        <p:nvGrpSpPr>
          <p:cNvPr id="3" name="Group 4"/>
          <p:cNvGrpSpPr>
            <a:grpSpLocks/>
          </p:cNvGrpSpPr>
          <p:nvPr userDrawn="1"/>
        </p:nvGrpSpPr>
        <p:grpSpPr bwMode="auto">
          <a:xfrm>
            <a:off x="2103438" y="1774825"/>
            <a:ext cx="4937125" cy="1593850"/>
            <a:chOff x="2113332" y="1464413"/>
            <a:chExt cx="4936386" cy="1595045"/>
          </a:xfrm>
        </p:grpSpPr>
        <p:pic>
          <p:nvPicPr>
            <p:cNvPr id="4" name="Picture 10"/>
            <p:cNvPicPr>
              <a:picLocks noChangeAspect="1"/>
            </p:cNvPicPr>
            <p:nvPr/>
          </p:nvPicPr>
          <p:blipFill>
            <a:blip r:embed="rId2" cstate="print"/>
            <a:srcRect/>
            <a:stretch>
              <a:fillRect/>
            </a:stretch>
          </p:blipFill>
          <p:spPr bwMode="auto">
            <a:xfrm>
              <a:off x="2113332" y="1464413"/>
              <a:ext cx="4936386" cy="1595045"/>
            </a:xfrm>
            <a:prstGeom prst="rect">
              <a:avLst/>
            </a:prstGeom>
            <a:noFill/>
            <a:ln w="9525">
              <a:noFill/>
              <a:miter lim="800000"/>
              <a:headEnd/>
              <a:tailEnd/>
            </a:ln>
          </p:spPr>
        </p:pic>
        <p:pic>
          <p:nvPicPr>
            <p:cNvPr id="5" name="Picture 1034" descr="HSET_clr_rgb"/>
            <p:cNvPicPr>
              <a:picLocks noChangeAspect="1" noChangeArrowheads="1"/>
            </p:cNvPicPr>
            <p:nvPr/>
          </p:nvPicPr>
          <p:blipFill>
            <a:blip r:embed="rId3" cstate="print"/>
            <a:srcRect/>
            <a:stretch>
              <a:fillRect/>
            </a:stretch>
          </p:blipFill>
          <p:spPr bwMode="auto">
            <a:xfrm>
              <a:off x="2481263" y="1700213"/>
              <a:ext cx="4179887" cy="1198562"/>
            </a:xfrm>
            <a:prstGeom prst="rect">
              <a:avLst/>
            </a:prstGeom>
            <a:noFill/>
            <a:ln w="9525">
              <a:noFill/>
              <a:miter lim="800000"/>
              <a:headEnd/>
              <a:tailEnd/>
            </a:ln>
          </p:spPr>
        </p:pic>
      </p:grpSp>
    </p:spTree>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Oracle Logo">
    <p:spTree>
      <p:nvGrpSpPr>
        <p:cNvPr id="1" name=""/>
        <p:cNvGrpSpPr/>
        <p:nvPr/>
      </p:nvGrpSpPr>
      <p:grpSpPr>
        <a:xfrm>
          <a:off x="0" y="0"/>
          <a:ext cx="0" cy="0"/>
          <a:chOff x="0" y="0"/>
          <a:chExt cx="0" cy="0"/>
        </a:xfrm>
      </p:grpSpPr>
      <p:pic>
        <p:nvPicPr>
          <p:cNvPr id="2" name="Picture 11"/>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pic>
        <p:nvPicPr>
          <p:cNvPr id="3" name="Picture 20" descr="O_signature_clr_rgb.jpg"/>
          <p:cNvPicPr>
            <a:picLocks noChangeAspect="1"/>
          </p:cNvPicPr>
          <p:nvPr/>
        </p:nvPicPr>
        <p:blipFill>
          <a:blip r:embed="rId3" cstate="print"/>
          <a:srcRect/>
          <a:stretch>
            <a:fillRect/>
          </a:stretch>
        </p:blipFill>
        <p:spPr bwMode="auto">
          <a:xfrm>
            <a:off x="855663" y="1328738"/>
            <a:ext cx="7315200" cy="2249487"/>
          </a:xfrm>
          <a:prstGeom prst="rect">
            <a:avLst/>
          </a:prstGeom>
          <a:noFill/>
          <a:ln w="9525">
            <a:noFill/>
            <a:miter lim="800000"/>
            <a:headEnd/>
            <a:tailEnd/>
          </a:ln>
        </p:spPr>
      </p:pic>
    </p:spTree>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nstruction &amp; Guidelines Title ">
    <p:spTree>
      <p:nvGrpSpPr>
        <p:cNvPr id="1" name=""/>
        <p:cNvGrpSpPr/>
        <p:nvPr/>
      </p:nvGrpSpPr>
      <p:grpSpPr>
        <a:xfrm>
          <a:off x="0" y="0"/>
          <a:ext cx="0" cy="0"/>
          <a:chOff x="0" y="0"/>
          <a:chExt cx="0" cy="0"/>
        </a:xfrm>
      </p:grpSpPr>
      <p:sp>
        <p:nvSpPr>
          <p:cNvPr id="3" name="Rectangle 2"/>
          <p:cNvSpPr/>
          <p:nvPr userDrawn="1"/>
        </p:nvSpPr>
        <p:spPr>
          <a:xfrm>
            <a:off x="0" y="4530725"/>
            <a:ext cx="9144000" cy="35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a:spLocks noGrp="1"/>
          </p:cNvSpPr>
          <p:nvPr>
            <p:ph type="title"/>
          </p:nvPr>
        </p:nvSpPr>
        <p:spPr>
          <a:xfrm>
            <a:off x="455613" y="1171557"/>
            <a:ext cx="5030787" cy="1100723"/>
          </a:xfrm>
        </p:spPr>
        <p:txBody>
          <a:bodyPr anchor="t"/>
          <a:lstStyle>
            <a:lvl1pPr marL="0" algn="l" defTabSz="914400" rtl="0" eaLnBrk="1" latinLnBrk="0" hangingPunct="1">
              <a:lnSpc>
                <a:spcPct val="90000"/>
              </a:lnSpc>
              <a:spcBef>
                <a:spcPct val="0"/>
              </a:spcBef>
              <a:buNone/>
              <a:defRPr lang="en-US" sz="2800" b="1" kern="1200" dirty="0">
                <a:solidFill>
                  <a:schemeClr val="tx2"/>
                </a:solidFill>
                <a:latin typeface="Arial" pitchFamily="34" charset="0"/>
                <a:ea typeface="+mj-ea"/>
                <a:cs typeface="Arial" pitchFamily="34" charset="0"/>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mplate Instruction, do not use">
    <p:spTree>
      <p:nvGrpSpPr>
        <p:cNvPr id="1" name=""/>
        <p:cNvGrpSpPr/>
        <p:nvPr/>
      </p:nvGrpSpPr>
      <p:grpSpPr>
        <a:xfrm>
          <a:off x="0" y="0"/>
          <a:ext cx="0" cy="0"/>
          <a:chOff x="0" y="0"/>
          <a:chExt cx="0" cy="0"/>
        </a:xfrm>
      </p:grpSpPr>
      <p:sp>
        <p:nvSpPr>
          <p:cNvPr id="4" name="Rectangle 3"/>
          <p:cNvSpPr/>
          <p:nvPr/>
        </p:nvSpPr>
        <p:spPr>
          <a:xfrm>
            <a:off x="0" y="4530725"/>
            <a:ext cx="9144000" cy="35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457200" y="1201839"/>
            <a:ext cx="8229600" cy="2929889"/>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80486"/>
            <a:ext cx="8229600" cy="423784"/>
          </a:xfrm>
        </p:spPr>
        <p:txBody>
          <a:bodyPr/>
          <a:lstStyle>
            <a:lvl1pPr>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mplate Instruction subhead, do not use">
    <p:spTree>
      <p:nvGrpSpPr>
        <p:cNvPr id="1" name=""/>
        <p:cNvGrpSpPr/>
        <p:nvPr/>
      </p:nvGrpSpPr>
      <p:grpSpPr>
        <a:xfrm>
          <a:off x="0" y="0"/>
          <a:ext cx="0" cy="0"/>
          <a:chOff x="0" y="0"/>
          <a:chExt cx="0" cy="0"/>
        </a:xfrm>
      </p:grpSpPr>
      <p:sp>
        <p:nvSpPr>
          <p:cNvPr id="5" name="Rectangle 4"/>
          <p:cNvSpPr/>
          <p:nvPr/>
        </p:nvSpPr>
        <p:spPr>
          <a:xfrm>
            <a:off x="0" y="4487863"/>
            <a:ext cx="9144000"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457200" y="1413514"/>
            <a:ext cx="8229600" cy="2929889"/>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80486"/>
            <a:ext cx="8229600" cy="423784"/>
          </a:xfrm>
        </p:spPr>
        <p:txBody>
          <a:bodyPr/>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457200" y="919160"/>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6037263" y="4791075"/>
            <a:ext cx="2895600" cy="274638"/>
          </a:xfrm>
          <a:prstGeom prst="rect">
            <a:avLst/>
          </a:prstGeom>
        </p:spPr>
        <p:txBody>
          <a:bodyPr/>
          <a:lstStyle>
            <a:lvl1pPr>
              <a:defRPr/>
            </a:lvl1pPr>
          </a:lstStyle>
          <a:p>
            <a:pPr>
              <a:defRPr/>
            </a:pPr>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xfrm>
            <a:off x="152400" y="4914900"/>
            <a:ext cx="8839200" cy="114300"/>
          </a:xfrm>
          <a:prstGeom prst="rect">
            <a:avLst/>
          </a:prstGeom>
          <a:ln/>
        </p:spPr>
        <p:txBody>
          <a:bodyPr/>
          <a:lstStyle>
            <a:lvl1pPr>
              <a:defRPr/>
            </a:lvl1pPr>
          </a:lstStyle>
          <a:p>
            <a:pPr>
              <a:defRPr/>
            </a:pP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3" name="Rectangle 2"/>
          <p:cNvSpPr/>
          <p:nvPr userDrawn="1"/>
        </p:nvSpPr>
        <p:spPr>
          <a:xfrm>
            <a:off x="5715000" y="0"/>
            <a:ext cx="3429000" cy="4630738"/>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5"/>
          <p:cNvGrpSpPr>
            <a:grpSpLocks/>
          </p:cNvGrpSpPr>
          <p:nvPr userDrawn="1"/>
        </p:nvGrpSpPr>
        <p:grpSpPr bwMode="auto">
          <a:xfrm>
            <a:off x="0" y="4629150"/>
            <a:ext cx="9144000" cy="168275"/>
            <a:chOff x="0" y="4629150"/>
            <a:chExt cx="9144000" cy="168275"/>
          </a:xfrm>
        </p:grpSpPr>
        <p:pic>
          <p:nvPicPr>
            <p:cNvPr id="5"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6"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7" name="Rectangle 6"/>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a:spLocks noGrp="1"/>
          </p:cNvSpPr>
          <p:nvPr>
            <p:ph type="title"/>
          </p:nvPr>
        </p:nvSpPr>
        <p:spPr>
          <a:xfrm>
            <a:off x="802761" y="1571843"/>
            <a:ext cx="4709053" cy="1100723"/>
          </a:xfrm>
        </p:spPr>
        <p:txBody>
          <a:bodyPr/>
          <a:lstStyle>
            <a:lvl1pPr>
              <a:defRPr sz="2800" b="1">
                <a:ln w="0">
                  <a:noFill/>
                </a:ln>
                <a:solidFill>
                  <a:schemeClr val="tx1"/>
                </a:solidFill>
                <a:effectLst/>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01"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26"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xfrm>
            <a:off x="152400" y="4914900"/>
            <a:ext cx="8839200" cy="114300"/>
          </a:xfrm>
          <a:prstGeom prst="rect">
            <a:avLst/>
          </a:prstGeom>
          <a:ln/>
        </p:spPr>
        <p:txBody>
          <a:bodyPr/>
          <a:lstStyle>
            <a:lvl1pPr>
              <a:defRPr/>
            </a:lvl1pPr>
          </a:lstStyle>
          <a:p>
            <a:pPr>
              <a:defRPr/>
            </a:pP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B96C146-B543-4224-9DB0-637825B89368}" type="datetimeFigureOut">
              <a:rPr lang="en-US" smtClean="0"/>
              <a:pPr/>
              <a:t>9/6/2013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00395F8F-2741-491E-BB99-9C73B92567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4629150"/>
            <a:ext cx="9144000" cy="168275"/>
            <a:chOff x="0" y="4629150"/>
            <a:chExt cx="9144000" cy="168275"/>
          </a:xfrm>
        </p:grpSpPr>
        <p:pic>
          <p:nvPicPr>
            <p:cNvPr id="5"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6"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7" name="Rectangle 6"/>
          <p:cNvSpPr/>
          <p:nvPr userDrawn="1"/>
        </p:nvSpPr>
        <p:spPr>
          <a:xfrm>
            <a:off x="5715000" y="0"/>
            <a:ext cx="3429000" cy="4630738"/>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a:spLocks noGrp="1"/>
          </p:cNvSpPr>
          <p:nvPr>
            <p:ph type="title"/>
          </p:nvPr>
        </p:nvSpPr>
        <p:spPr>
          <a:xfrm>
            <a:off x="802761" y="1571843"/>
            <a:ext cx="4709040" cy="1100723"/>
          </a:xfrm>
        </p:spPr>
        <p:txBody>
          <a:bodyPr/>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10" name="Picture Placeholder 11"/>
          <p:cNvSpPr>
            <a:spLocks noGrp="1"/>
          </p:cNvSpPr>
          <p:nvPr>
            <p:ph type="pic" sz="quarter" idx="12"/>
          </p:nvPr>
        </p:nvSpPr>
        <p:spPr>
          <a:xfrm>
            <a:off x="5715000" y="-2117"/>
            <a:ext cx="3429000" cy="4629150"/>
          </a:xfrm>
          <a:ln>
            <a:noFill/>
          </a:ln>
          <a:effectLst/>
        </p:spPr>
        <p:txBody>
          <a:bodyPr rtlCol="0" anchor="ctr">
            <a:noAutofit/>
          </a:bodyPr>
          <a:lstStyle>
            <a:lvl1pPr marL="0" indent="0" algn="ctr">
              <a:buNone/>
              <a:defRPr>
                <a:ln>
                  <a:noFill/>
                </a:ln>
                <a:solidFill>
                  <a:schemeClr val="tx2"/>
                </a:solidFill>
              </a:defRPr>
            </a:lvl1pPr>
          </a:lstStyle>
          <a:p>
            <a:pPr lvl="0"/>
            <a:r>
              <a:rPr lang="en-US" noProof="0" smtClean="0"/>
              <a:t>Click icon to add picture</a:t>
            </a:r>
            <a:endParaRPr lang="en-US" noProof="0"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4" name="Rectangle 3"/>
          <p:cNvSpPr/>
          <p:nvPr userDrawn="1"/>
        </p:nvSpPr>
        <p:spPr>
          <a:xfrm>
            <a:off x="0" y="1160463"/>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8"/>
          <p:cNvGrpSpPr>
            <a:grpSpLocks/>
          </p:cNvGrpSpPr>
          <p:nvPr userDrawn="1"/>
        </p:nvGrpSpPr>
        <p:grpSpPr bwMode="auto">
          <a:xfrm>
            <a:off x="0" y="4629150"/>
            <a:ext cx="9144000" cy="168275"/>
            <a:chOff x="0" y="4629150"/>
            <a:chExt cx="9144000" cy="168275"/>
          </a:xfrm>
        </p:grpSpPr>
        <p:pic>
          <p:nvPicPr>
            <p:cNvPr id="6"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7"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8" name="Rectangle 7"/>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 Placeholder 9"/>
          <p:cNvSpPr>
            <a:spLocks noGrp="1"/>
          </p:cNvSpPr>
          <p:nvPr>
            <p:ph type="body" sz="quarter" idx="11"/>
          </p:nvPr>
        </p:nvSpPr>
        <p:spPr>
          <a:xfrm>
            <a:off x="804347" y="1459241"/>
            <a:ext cx="5029186" cy="2410019"/>
          </a:xfrm>
        </p:spPr>
        <p:txBody>
          <a:bodyPr>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lvl="0"/>
            <a:r>
              <a:rPr lang="en-US" smtClean="0"/>
              <a:t>Click to edit Master text styles</a:t>
            </a:r>
          </a:p>
          <a:p>
            <a:pPr lvl="1"/>
            <a:r>
              <a:rPr lang="en-US" smtClean="0"/>
              <a:t>Second level</a:t>
            </a:r>
          </a:p>
        </p:txBody>
      </p:sp>
      <p:sp>
        <p:nvSpPr>
          <p:cNvPr id="12" name="Picture Placeholder 11"/>
          <p:cNvSpPr>
            <a:spLocks noGrp="1"/>
          </p:cNvSpPr>
          <p:nvPr>
            <p:ph type="pic" sz="quarter" idx="12"/>
          </p:nvPr>
        </p:nvSpPr>
        <p:spPr>
          <a:xfrm>
            <a:off x="5941222" y="0"/>
            <a:ext cx="3064933" cy="4629150"/>
          </a:xfrm>
          <a:ln>
            <a:noFill/>
          </a:ln>
          <a:effectLst/>
        </p:spPr>
        <p:txBody>
          <a:bodyPr rtlCol="0" anchor="ctr">
            <a:noAutofit/>
          </a:bodyPr>
          <a:lstStyle>
            <a:lvl1pPr marL="0" indent="0" algn="ctr">
              <a:buNone/>
              <a:defRPr>
                <a:ln>
                  <a:noFill/>
                </a:ln>
                <a:solidFill>
                  <a:schemeClr val="tx1"/>
                </a:solidFill>
              </a:defRPr>
            </a:lvl1pPr>
          </a:lstStyle>
          <a:p>
            <a:pPr lvl="0"/>
            <a:r>
              <a:rPr lang="en-US" noProof="0" smtClean="0"/>
              <a:t>Click icon to add picture</a:t>
            </a:r>
            <a:endParaRPr lang="en-US" noProof="0"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5" name="Rectangle 4"/>
          <p:cNvSpPr/>
          <p:nvPr userDrawn="1"/>
        </p:nvSpPr>
        <p:spPr>
          <a:xfrm>
            <a:off x="2990850" y="1160463"/>
            <a:ext cx="615315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 Placeholder 9"/>
          <p:cNvSpPr>
            <a:spLocks noGrp="1"/>
          </p:cNvSpPr>
          <p:nvPr>
            <p:ph type="body" sz="quarter" idx="11"/>
          </p:nvPr>
        </p:nvSpPr>
        <p:spPr>
          <a:xfrm>
            <a:off x="3443821" y="1430281"/>
            <a:ext cx="5369979" cy="2523657"/>
          </a:xfrm>
        </p:spPr>
        <p:txBody>
          <a:bodyPr/>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lstStyle>
            <a:lvl1pPr>
              <a:defRPr/>
            </a:lvl1pPr>
          </a:lstStyle>
          <a:p>
            <a:r>
              <a:rPr lang="en-US" smtClean="0"/>
              <a:t>Click to edit Master title style</a:t>
            </a:r>
            <a:endParaRPr lang="en-US" dirty="0"/>
          </a:p>
        </p:txBody>
      </p:sp>
      <p:sp>
        <p:nvSpPr>
          <p:cNvPr id="6" name="Picture Placeholder 11"/>
          <p:cNvSpPr>
            <a:spLocks noGrp="1"/>
          </p:cNvSpPr>
          <p:nvPr>
            <p:ph type="pic" sz="quarter" idx="13"/>
          </p:nvPr>
        </p:nvSpPr>
        <p:spPr>
          <a:xfrm>
            <a:off x="6351" y="1159936"/>
            <a:ext cx="2944368" cy="2971800"/>
          </a:xfrm>
          <a:ln>
            <a:noFill/>
          </a:ln>
          <a:effectLst>
            <a:reflection stA="30000" endPos="4000" dir="5400000" sy="-100000" algn="bl" rotWithShape="0"/>
          </a:effectLst>
        </p:spPr>
        <p:txBody>
          <a:bodyPr rtlCol="0" anchor="ctr">
            <a:noAutofit/>
          </a:bodyPr>
          <a:lstStyle>
            <a:lvl1pPr marL="0" indent="0" algn="ctr">
              <a:buNone/>
              <a:defRPr>
                <a:ln>
                  <a:noFill/>
                </a:ln>
                <a:solidFill>
                  <a:schemeClr val="tx1"/>
                </a:solidFill>
              </a:defRPr>
            </a:lvl1pPr>
          </a:lstStyle>
          <a:p>
            <a:pPr lvl="0"/>
            <a:r>
              <a:rPr lang="en-US" noProof="0" smtClean="0"/>
              <a:t>Click icon to add picture</a:t>
            </a:r>
            <a:endParaRPr lang="en-US" noProof="0"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image" Target="../media/image2.jpeg"/><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image" Target="../media/image1.wmf"/><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theme" Target="../theme/theme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4863" y="246063"/>
            <a:ext cx="8229600" cy="406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04863" y="1524000"/>
            <a:ext cx="8229600" cy="2928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8" name="Picture 20" descr="Oracle WHITE"/>
          <p:cNvPicPr>
            <a:picLocks noChangeArrowheads="1"/>
          </p:cNvPicPr>
          <p:nvPr/>
        </p:nvPicPr>
        <p:blipFill>
          <a:blip r:embed="rId41" cstate="print"/>
          <a:srcRect/>
          <a:stretch>
            <a:fillRect/>
          </a:stretch>
        </p:blipFill>
        <p:spPr bwMode="auto">
          <a:xfrm>
            <a:off x="8015288" y="4668838"/>
            <a:ext cx="704850" cy="88900"/>
          </a:xfrm>
          <a:prstGeom prst="rect">
            <a:avLst/>
          </a:prstGeom>
          <a:noFill/>
          <a:ln w="9525">
            <a:noFill/>
            <a:miter lim="800000"/>
            <a:headEnd/>
            <a:tailEnd/>
          </a:ln>
        </p:spPr>
      </p:pic>
      <p:grpSp>
        <p:nvGrpSpPr>
          <p:cNvPr id="2" name="Group 4"/>
          <p:cNvGrpSpPr>
            <a:grpSpLocks/>
          </p:cNvGrpSpPr>
          <p:nvPr/>
        </p:nvGrpSpPr>
        <p:grpSpPr bwMode="auto">
          <a:xfrm>
            <a:off x="0" y="4629150"/>
            <a:ext cx="9144000" cy="168275"/>
            <a:chOff x="0" y="4629150"/>
            <a:chExt cx="9144000" cy="168275"/>
          </a:xfrm>
        </p:grpSpPr>
        <p:pic>
          <p:nvPicPr>
            <p:cNvPr id="1035" name="Picture 25" descr="Red Bar"/>
            <p:cNvPicPr>
              <a:picLocks noChangeAspect="1" noChangeArrowheads="1"/>
            </p:cNvPicPr>
            <p:nvPr/>
          </p:nvPicPr>
          <p:blipFill>
            <a:blip r:embed="rId4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1036" name="Picture 20" descr="Oracle WHITE"/>
            <p:cNvPicPr>
              <a:picLocks noChangeArrowheads="1"/>
            </p:cNvPicPr>
            <p:nvPr userDrawn="1"/>
          </p:nvPicPr>
          <p:blipFill>
            <a:blip r:embed="rId41"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3" name="Group 13"/>
          <p:cNvGrpSpPr>
            <a:grpSpLocks/>
          </p:cNvGrpSpPr>
          <p:nvPr/>
        </p:nvGrpSpPr>
        <p:grpSpPr bwMode="auto">
          <a:xfrm>
            <a:off x="598488" y="4891088"/>
            <a:ext cx="8393112" cy="241300"/>
            <a:chOff x="597807" y="4890693"/>
            <a:chExt cx="8392813" cy="242265"/>
          </a:xfrm>
        </p:grpSpPr>
        <p:sp>
          <p:nvSpPr>
            <p:cNvPr id="15" name="Text Box 14"/>
            <p:cNvSpPr txBox="1">
              <a:spLocks noChangeArrowheads="1"/>
            </p:cNvSpPr>
            <p:nvPr userDrawn="1"/>
          </p:nvSpPr>
          <p:spPr bwMode="auto">
            <a:xfrm>
              <a:off x="631143" y="4913007"/>
              <a:ext cx="2504986" cy="219951"/>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chemeClr val="accent1"/>
                </a:buClr>
                <a:buFont typeface="Arial"/>
                <a:buNone/>
                <a:defRPr/>
              </a:pPr>
              <a:r>
                <a:rPr lang="en-US" sz="600" dirty="0" smtClean="0">
                  <a:cs typeface="+mn-cs"/>
                </a:rPr>
                <a:t>Copyright © 2012, Oracle and/or its affiliates. All rights reserved.</a:t>
              </a:r>
            </a:p>
          </p:txBody>
        </p:sp>
        <p:cxnSp>
          <p:nvCxnSpPr>
            <p:cNvPr id="16" name="Straight Connector 15"/>
            <p:cNvCxnSpPr/>
            <p:nvPr userDrawn="1"/>
          </p:nvCxnSpPr>
          <p:spPr>
            <a:xfrm flipH="1">
              <a:off x="597807" y="4935321"/>
              <a:ext cx="1587" cy="97224"/>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6731688" y="4890693"/>
              <a:ext cx="2258932" cy="219951"/>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chemeClr val="accent1"/>
                </a:buClr>
                <a:buFont typeface="Arial"/>
                <a:buNone/>
                <a:defRPr/>
              </a:pPr>
              <a:r>
                <a:rPr lang="en-US" sz="1000" i="1" dirty="0" smtClean="0">
                  <a:solidFill>
                    <a:schemeClr val="tx1">
                      <a:lumMod val="50000"/>
                      <a:lumOff val="50000"/>
                    </a:schemeClr>
                  </a:solidFill>
                  <a:cs typeface="+mn-cs"/>
                </a:rPr>
                <a:t>#</a:t>
              </a:r>
              <a:r>
                <a:rPr lang="en-US" sz="1000" dirty="0" err="1" smtClean="0">
                  <a:solidFill>
                    <a:schemeClr val="tx1">
                      <a:lumMod val="50000"/>
                      <a:lumOff val="50000"/>
                    </a:schemeClr>
                  </a:solidFill>
                  <a:cs typeface="+mn-cs"/>
                </a:rPr>
                <a:t>OracleDataIntegration</a:t>
              </a:r>
              <a:endParaRPr lang="en-US" sz="1100" dirty="0" smtClean="0">
                <a:solidFill>
                  <a:schemeClr val="tx1">
                    <a:lumMod val="50000"/>
                    <a:lumOff val="50000"/>
                  </a:schemeClr>
                </a:solidFill>
                <a:cs typeface="+mn-cs"/>
              </a:endParaRPr>
            </a:p>
          </p:txBody>
        </p:sp>
      </p:grpSp>
      <p:sp>
        <p:nvSpPr>
          <p:cNvPr id="20" name="Rectangle 19"/>
          <p:cNvSpPr/>
          <p:nvPr/>
        </p:nvSpPr>
        <p:spPr>
          <a:xfrm>
            <a:off x="355600" y="4883150"/>
            <a:ext cx="279400" cy="185738"/>
          </a:xfrm>
          <a:prstGeom prst="rect">
            <a:avLst/>
          </a:prstGeom>
        </p:spPr>
        <p:txBody>
          <a:bodyPr wrap="none">
            <a:spAutoFit/>
          </a:bodyPr>
          <a:lstStyle/>
          <a:p>
            <a:pPr algn="r" fontAlgn="auto">
              <a:spcBef>
                <a:spcPts val="0"/>
              </a:spcBef>
              <a:spcAft>
                <a:spcPts val="0"/>
              </a:spcAft>
              <a:defRPr/>
            </a:pPr>
            <a:fld id="{579CBC15-9363-40EE-BF70-8A03483B44BD}" type="slidenum">
              <a:rPr lang="en-US" sz="600">
                <a:latin typeface="+mn-lt"/>
                <a:cs typeface="+mn-cs"/>
              </a:rPr>
              <a:pPr algn="r" fontAlgn="auto">
                <a:spcBef>
                  <a:spcPts val="0"/>
                </a:spcBef>
                <a:spcAft>
                  <a:spcPts val="0"/>
                </a:spcAft>
                <a:defRPr/>
              </a:pPr>
              <a:t>‹#›</a:t>
            </a:fld>
            <a:endParaRPr lang="en-US" sz="600" dirty="0">
              <a:latin typeface="+mn-lt"/>
              <a:cs typeface="+mn-cs"/>
            </a:endParaRP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 id="2147483941" r:id="rId19"/>
    <p:sldLayoutId id="2147483942" r:id="rId20"/>
    <p:sldLayoutId id="2147483943" r:id="rId21"/>
    <p:sldLayoutId id="2147483944" r:id="rId22"/>
    <p:sldLayoutId id="2147483945" r:id="rId23"/>
    <p:sldLayoutId id="2147483946" r:id="rId24"/>
    <p:sldLayoutId id="2147483947" r:id="rId25"/>
    <p:sldLayoutId id="2147483948" r:id="rId26"/>
    <p:sldLayoutId id="2147483949" r:id="rId27"/>
    <p:sldLayoutId id="2147483950" r:id="rId28"/>
    <p:sldLayoutId id="2147483951" r:id="rId29"/>
    <p:sldLayoutId id="2147483952" r:id="rId30"/>
    <p:sldLayoutId id="2147483953" r:id="rId31"/>
    <p:sldLayoutId id="2147483954" r:id="rId32"/>
    <p:sldLayoutId id="2147483955" r:id="rId33"/>
    <p:sldLayoutId id="2147483956" r:id="rId34"/>
    <p:sldLayoutId id="2147483957" r:id="rId35"/>
    <p:sldLayoutId id="2147483958" r:id="rId36"/>
    <p:sldLayoutId id="2147483959" r:id="rId37"/>
    <p:sldLayoutId id="2147483960" r:id="rId38"/>
    <p:sldLayoutId id="2147483961" r:id="rId39"/>
  </p:sldLayoutIdLst>
  <p:transition spd="med">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b="1" kern="1200">
          <a:solidFill>
            <a:schemeClr val="tx1"/>
          </a:solidFill>
          <a:latin typeface="Arial" pitchFamily="34" charset="0"/>
          <a:ea typeface="+mj-ea"/>
          <a:cs typeface="Arial" pitchFamily="34" charset="0"/>
        </a:defRPr>
      </a:lvl1pPr>
      <a:lvl2pPr algn="l" rtl="0" eaLnBrk="0" fontAlgn="base" hangingPunct="0">
        <a:lnSpc>
          <a:spcPct val="90000"/>
        </a:lnSpc>
        <a:spcBef>
          <a:spcPct val="0"/>
        </a:spcBef>
        <a:spcAft>
          <a:spcPct val="0"/>
        </a:spcAft>
        <a:defRPr sz="28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8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8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8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8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8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8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800" b="1">
          <a:solidFill>
            <a:schemeClr val="tx1"/>
          </a:solidFill>
          <a:latin typeface="Arial" pitchFamily="34" charset="0"/>
          <a:cs typeface="Arial" pitchFamily="34" charset="0"/>
        </a:defRPr>
      </a:lvl9pPr>
    </p:titleStyle>
    <p:bodyStyle>
      <a:lvl1pPr marL="228600" indent="-168275" algn="l" defTabSz="228600" rtl="0" eaLnBrk="0" fontAlgn="base" hangingPunct="0">
        <a:spcBef>
          <a:spcPct val="0"/>
        </a:spcBef>
        <a:spcAft>
          <a:spcPts val="600"/>
        </a:spcAft>
        <a:buClr>
          <a:srgbClr val="FF0000"/>
        </a:buClr>
        <a:buSzPct val="85000"/>
        <a:buFont typeface="Wingdings" pitchFamily="2" charset="2"/>
        <a:buChar char="§"/>
        <a:defRPr sz="2000" kern="1200">
          <a:solidFill>
            <a:schemeClr val="tx1"/>
          </a:solidFill>
          <a:latin typeface="Arial" pitchFamily="34" charset="0"/>
          <a:ea typeface="+mn-ea"/>
          <a:cs typeface="Arial" pitchFamily="34" charset="0"/>
        </a:defRPr>
      </a:lvl1pPr>
      <a:lvl2pPr marL="6318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2pPr>
      <a:lvl3pPr marL="974725" indent="-174625" algn="l" defTabSz="228600" rtl="0" eaLnBrk="0" fontAlgn="base" hangingPunct="0">
        <a:spcBef>
          <a:spcPct val="0"/>
        </a:spcBef>
        <a:spcAft>
          <a:spcPts val="600"/>
        </a:spcAft>
        <a:buClr>
          <a:srgbClr val="FF0000"/>
        </a:buClr>
        <a:buSzPct val="85000"/>
        <a:buFont typeface="Wingdings" pitchFamily="2" charset="2"/>
        <a:buChar char="§"/>
        <a:defRPr kern="1200">
          <a:solidFill>
            <a:schemeClr val="tx1"/>
          </a:solidFill>
          <a:latin typeface="Arial" pitchFamily="34" charset="0"/>
          <a:ea typeface="+mn-ea"/>
          <a:cs typeface="Arial" pitchFamily="34" charset="0"/>
        </a:defRPr>
      </a:lvl3pPr>
      <a:lvl4pPr marL="14319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4pPr>
      <a:lvl5pPr marL="1828800" indent="-168275" algn="l" rtl="0" eaLnBrk="0" fontAlgn="base" hangingPunct="0">
        <a:spcBef>
          <a:spcPct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81013"/>
            <a:ext cx="8229600" cy="4238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412875"/>
            <a:ext cx="8229600" cy="29305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8" name="Picture 20" descr="Oracle WHITE"/>
          <p:cNvPicPr>
            <a:picLocks noChangeArrowheads="1"/>
          </p:cNvPicPr>
          <p:nvPr/>
        </p:nvPicPr>
        <p:blipFill>
          <a:blip r:embed="rId24" cstate="print"/>
          <a:srcRect/>
          <a:stretch>
            <a:fillRect/>
          </a:stretch>
        </p:blipFill>
        <p:spPr bwMode="auto">
          <a:xfrm>
            <a:off x="8015288" y="4668838"/>
            <a:ext cx="704850" cy="88900"/>
          </a:xfrm>
          <a:prstGeom prst="rect">
            <a:avLst/>
          </a:prstGeom>
          <a:noFill/>
          <a:ln w="9525">
            <a:noFill/>
            <a:miter lim="800000"/>
            <a:headEnd/>
            <a:tailEnd/>
          </a:ln>
        </p:spPr>
      </p:pic>
      <p:grpSp>
        <p:nvGrpSpPr>
          <p:cNvPr id="1029" name="Group 4"/>
          <p:cNvGrpSpPr>
            <a:grpSpLocks/>
          </p:cNvGrpSpPr>
          <p:nvPr/>
        </p:nvGrpSpPr>
        <p:grpSpPr bwMode="auto">
          <a:xfrm>
            <a:off x="0" y="4629150"/>
            <a:ext cx="9144000" cy="168275"/>
            <a:chOff x="0" y="4629150"/>
            <a:chExt cx="9144000" cy="168275"/>
          </a:xfrm>
        </p:grpSpPr>
        <p:pic>
          <p:nvPicPr>
            <p:cNvPr id="1035" name="Picture 25" descr="Red Bar"/>
            <p:cNvPicPr>
              <a:picLocks noChangeAspect="1" noChangeArrowheads="1"/>
            </p:cNvPicPr>
            <p:nvPr/>
          </p:nvPicPr>
          <p:blipFill>
            <a:blip r:embed="rId25"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1036" name="Picture 20" descr="Oracle WHITE"/>
            <p:cNvPicPr>
              <a:picLocks noChangeArrowheads="1"/>
            </p:cNvPicPr>
            <p:nvPr userDrawn="1"/>
          </p:nvPicPr>
          <p:blipFill>
            <a:blip r:embed="rId24"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030" name="Group 13"/>
          <p:cNvGrpSpPr>
            <a:grpSpLocks/>
          </p:cNvGrpSpPr>
          <p:nvPr/>
        </p:nvGrpSpPr>
        <p:grpSpPr bwMode="auto">
          <a:xfrm>
            <a:off x="598488" y="4913313"/>
            <a:ext cx="2538412" cy="219075"/>
            <a:chOff x="597807" y="4913790"/>
            <a:chExt cx="2538530" cy="219168"/>
          </a:xfrm>
        </p:grpSpPr>
        <p:sp>
          <p:nvSpPr>
            <p:cNvPr id="15" name="Text Box 14"/>
            <p:cNvSpPr txBox="1">
              <a:spLocks noChangeArrowheads="1"/>
            </p:cNvSpPr>
            <p:nvPr userDrawn="1"/>
          </p:nvSpPr>
          <p:spPr bwMode="auto">
            <a:xfrm>
              <a:off x="631146" y="4913790"/>
              <a:ext cx="2505191" cy="219168"/>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chemeClr val="accent1"/>
                </a:buClr>
                <a:buFont typeface="Arial"/>
                <a:buNone/>
                <a:defRPr/>
              </a:pPr>
              <a:r>
                <a:rPr lang="en-US" sz="600" dirty="0" smtClean="0">
                  <a:solidFill>
                    <a:srgbClr val="424545"/>
                  </a:solidFill>
                  <a:cs typeface="+mn-cs"/>
                </a:rPr>
                <a:t>Copyright © 2012, Oracle and/or its affiliates. All rights reserved.</a:t>
              </a:r>
            </a:p>
          </p:txBody>
        </p:sp>
        <p:cxnSp>
          <p:nvCxnSpPr>
            <p:cNvPr id="16" name="Straight Connector 15"/>
            <p:cNvCxnSpPr/>
            <p:nvPr userDrawn="1"/>
          </p:nvCxnSpPr>
          <p:spPr>
            <a:xfrm flipH="1">
              <a:off x="597807" y="4936024"/>
              <a:ext cx="1587" cy="96878"/>
            </a:xfrm>
            <a:prstGeom prst="line">
              <a:avLst/>
            </a:prstGeom>
            <a:ln w="6350" cmpd="sng">
              <a:solidFill>
                <a:srgbClr val="424545"/>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439" y="4936024"/>
              <a:ext cx="1587" cy="96878"/>
            </a:xfrm>
            <a:prstGeom prst="line">
              <a:avLst/>
            </a:prstGeom>
            <a:ln w="6350" cmpd="sng">
              <a:solidFill>
                <a:schemeClr val="tx2"/>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5600" y="4883150"/>
            <a:ext cx="279400" cy="185738"/>
          </a:xfrm>
          <a:prstGeom prst="rect">
            <a:avLst/>
          </a:prstGeom>
        </p:spPr>
        <p:txBody>
          <a:bodyPr wrap="none">
            <a:spAutoFit/>
          </a:bodyPr>
          <a:lstStyle/>
          <a:p>
            <a:pPr algn="r" fontAlgn="auto">
              <a:spcBef>
                <a:spcPts val="0"/>
              </a:spcBef>
              <a:spcAft>
                <a:spcPts val="0"/>
              </a:spcAft>
              <a:defRPr/>
            </a:pPr>
            <a:fld id="{6B4FAED1-1CAA-49F7-9FC7-8CE9042B3168}" type="slidenum">
              <a:rPr lang="en-US" sz="600">
                <a:solidFill>
                  <a:schemeClr val="tx2"/>
                </a:solidFill>
                <a:latin typeface="+mn-lt"/>
                <a:cs typeface="+mn-cs"/>
              </a:rPr>
              <a:pPr algn="r" fontAlgn="auto">
                <a:spcBef>
                  <a:spcPts val="0"/>
                </a:spcBef>
                <a:spcAft>
                  <a:spcPts val="0"/>
                </a:spcAft>
                <a:defRPr/>
              </a:pPr>
              <a:t>‹#›</a:t>
            </a:fld>
            <a:endParaRPr lang="en-US" sz="600" dirty="0">
              <a:solidFill>
                <a:schemeClr val="tx2"/>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62" r:id="rId22"/>
  </p:sldLayoutIdLst>
  <p:transition spd="med">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b="1" kern="1200">
          <a:solidFill>
            <a:schemeClr val="tx2"/>
          </a:solidFill>
          <a:latin typeface="Arial" pitchFamily="34" charset="0"/>
          <a:ea typeface="+mj-ea"/>
          <a:cs typeface="Arial" pitchFamily="34" charset="0"/>
        </a:defRPr>
      </a:lvl1pPr>
      <a:lvl2pPr algn="l" rtl="0" eaLnBrk="0" fontAlgn="base" hangingPunct="0">
        <a:lnSpc>
          <a:spcPct val="90000"/>
        </a:lnSpc>
        <a:spcBef>
          <a:spcPct val="0"/>
        </a:spcBef>
        <a:spcAft>
          <a:spcPct val="0"/>
        </a:spcAft>
        <a:defRPr sz="2800" b="1">
          <a:solidFill>
            <a:schemeClr val="tx2"/>
          </a:solidFill>
          <a:latin typeface="Arial" pitchFamily="34" charset="0"/>
          <a:cs typeface="Arial" pitchFamily="34" charset="0"/>
        </a:defRPr>
      </a:lvl2pPr>
      <a:lvl3pPr algn="l" rtl="0" eaLnBrk="0" fontAlgn="base" hangingPunct="0">
        <a:lnSpc>
          <a:spcPct val="90000"/>
        </a:lnSpc>
        <a:spcBef>
          <a:spcPct val="0"/>
        </a:spcBef>
        <a:spcAft>
          <a:spcPct val="0"/>
        </a:spcAft>
        <a:defRPr sz="2800" b="1">
          <a:solidFill>
            <a:schemeClr val="tx2"/>
          </a:solidFill>
          <a:latin typeface="Arial" pitchFamily="34" charset="0"/>
          <a:cs typeface="Arial" pitchFamily="34" charset="0"/>
        </a:defRPr>
      </a:lvl3pPr>
      <a:lvl4pPr algn="l" rtl="0" eaLnBrk="0" fontAlgn="base" hangingPunct="0">
        <a:lnSpc>
          <a:spcPct val="90000"/>
        </a:lnSpc>
        <a:spcBef>
          <a:spcPct val="0"/>
        </a:spcBef>
        <a:spcAft>
          <a:spcPct val="0"/>
        </a:spcAft>
        <a:defRPr sz="2800" b="1">
          <a:solidFill>
            <a:schemeClr val="tx2"/>
          </a:solidFill>
          <a:latin typeface="Arial" pitchFamily="34" charset="0"/>
          <a:cs typeface="Arial" pitchFamily="34" charset="0"/>
        </a:defRPr>
      </a:lvl4pPr>
      <a:lvl5pPr algn="l" rtl="0" eaLnBrk="0" fontAlgn="base" hangingPunct="0">
        <a:lnSpc>
          <a:spcPct val="90000"/>
        </a:lnSpc>
        <a:spcBef>
          <a:spcPct val="0"/>
        </a:spcBef>
        <a:spcAft>
          <a:spcPct val="0"/>
        </a:spcAft>
        <a:defRPr sz="2800" b="1">
          <a:solidFill>
            <a:schemeClr val="tx2"/>
          </a:solidFill>
          <a:latin typeface="Arial" pitchFamily="34" charset="0"/>
          <a:cs typeface="Arial" pitchFamily="34" charset="0"/>
        </a:defRPr>
      </a:lvl5pPr>
      <a:lvl6pPr marL="457200" algn="l" rtl="0" fontAlgn="base">
        <a:lnSpc>
          <a:spcPct val="90000"/>
        </a:lnSpc>
        <a:spcBef>
          <a:spcPct val="0"/>
        </a:spcBef>
        <a:spcAft>
          <a:spcPct val="0"/>
        </a:spcAft>
        <a:defRPr sz="2800" b="1">
          <a:solidFill>
            <a:schemeClr val="tx2"/>
          </a:solidFill>
          <a:latin typeface="Arial" pitchFamily="34" charset="0"/>
          <a:cs typeface="Arial" pitchFamily="34" charset="0"/>
        </a:defRPr>
      </a:lvl6pPr>
      <a:lvl7pPr marL="914400" algn="l" rtl="0" fontAlgn="base">
        <a:lnSpc>
          <a:spcPct val="90000"/>
        </a:lnSpc>
        <a:spcBef>
          <a:spcPct val="0"/>
        </a:spcBef>
        <a:spcAft>
          <a:spcPct val="0"/>
        </a:spcAft>
        <a:defRPr sz="2800" b="1">
          <a:solidFill>
            <a:schemeClr val="tx2"/>
          </a:solidFill>
          <a:latin typeface="Arial" pitchFamily="34" charset="0"/>
          <a:cs typeface="Arial" pitchFamily="34" charset="0"/>
        </a:defRPr>
      </a:lvl7pPr>
      <a:lvl8pPr marL="1371600" algn="l" rtl="0" fontAlgn="base">
        <a:lnSpc>
          <a:spcPct val="90000"/>
        </a:lnSpc>
        <a:spcBef>
          <a:spcPct val="0"/>
        </a:spcBef>
        <a:spcAft>
          <a:spcPct val="0"/>
        </a:spcAft>
        <a:defRPr sz="2800" b="1">
          <a:solidFill>
            <a:schemeClr val="tx2"/>
          </a:solidFill>
          <a:latin typeface="Arial" pitchFamily="34" charset="0"/>
          <a:cs typeface="Arial" pitchFamily="34" charset="0"/>
        </a:defRPr>
      </a:lvl8pPr>
      <a:lvl9pPr marL="1828800" algn="l" rtl="0" fontAlgn="base">
        <a:lnSpc>
          <a:spcPct val="90000"/>
        </a:lnSpc>
        <a:spcBef>
          <a:spcPct val="0"/>
        </a:spcBef>
        <a:spcAft>
          <a:spcPct val="0"/>
        </a:spcAft>
        <a:defRPr sz="2800" b="1">
          <a:solidFill>
            <a:schemeClr val="tx2"/>
          </a:solidFill>
          <a:latin typeface="Arial" pitchFamily="34" charset="0"/>
          <a:cs typeface="Arial" pitchFamily="34" charset="0"/>
        </a:defRPr>
      </a:lvl9pPr>
    </p:titleStyle>
    <p:bodyStyle>
      <a:lvl1pPr marL="228600" indent="-168275" algn="l" defTabSz="228600" rtl="0" eaLnBrk="0" fontAlgn="base" hangingPunct="0">
        <a:spcBef>
          <a:spcPct val="0"/>
        </a:spcBef>
        <a:spcAft>
          <a:spcPts val="600"/>
        </a:spcAft>
        <a:buClr>
          <a:srgbClr val="FF0000"/>
        </a:buClr>
        <a:buSzPct val="85000"/>
        <a:buFont typeface="Wingdings" pitchFamily="2" charset="2"/>
        <a:buChar char="§"/>
        <a:defRPr sz="2000" kern="1200">
          <a:solidFill>
            <a:schemeClr val="tx2"/>
          </a:solidFill>
          <a:latin typeface="Arial" pitchFamily="34" charset="0"/>
          <a:ea typeface="+mn-ea"/>
          <a:cs typeface="Arial" pitchFamily="34" charset="0"/>
        </a:defRPr>
      </a:lvl1pPr>
      <a:lvl2pPr marL="631825" indent="-228600" algn="l" defTabSz="228600" rtl="0" eaLnBrk="0" fontAlgn="base" hangingPunct="0">
        <a:spcBef>
          <a:spcPct val="0"/>
        </a:spcBef>
        <a:spcAft>
          <a:spcPts val="600"/>
        </a:spcAft>
        <a:buSzPct val="85000"/>
        <a:buFont typeface="Arial" pitchFamily="34" charset="0"/>
        <a:buChar char="–"/>
        <a:defRPr kern="1200">
          <a:solidFill>
            <a:schemeClr val="tx2"/>
          </a:solidFill>
          <a:latin typeface="Arial" pitchFamily="34" charset="0"/>
          <a:ea typeface="+mn-ea"/>
          <a:cs typeface="Arial" pitchFamily="34" charset="0"/>
        </a:defRPr>
      </a:lvl2pPr>
      <a:lvl3pPr marL="974725" indent="-174625" algn="l" defTabSz="228600" rtl="0" eaLnBrk="0" fontAlgn="base" hangingPunct="0">
        <a:spcBef>
          <a:spcPct val="0"/>
        </a:spcBef>
        <a:spcAft>
          <a:spcPts val="600"/>
        </a:spcAft>
        <a:buClr>
          <a:srgbClr val="FF0000"/>
        </a:buClr>
        <a:buSzPct val="85000"/>
        <a:buFont typeface="Wingdings" pitchFamily="2" charset="2"/>
        <a:buChar char="§"/>
        <a:defRPr kern="1200">
          <a:solidFill>
            <a:schemeClr val="tx2"/>
          </a:solidFill>
          <a:latin typeface="Arial" pitchFamily="34" charset="0"/>
          <a:ea typeface="+mn-ea"/>
          <a:cs typeface="Arial" pitchFamily="34" charset="0"/>
        </a:defRPr>
      </a:lvl3pPr>
      <a:lvl4pPr marL="1431925" indent="-228600" algn="l" defTabSz="228600" rtl="0" eaLnBrk="0" fontAlgn="base" hangingPunct="0">
        <a:spcBef>
          <a:spcPct val="0"/>
        </a:spcBef>
        <a:spcAft>
          <a:spcPts val="600"/>
        </a:spcAft>
        <a:buSzPct val="85000"/>
        <a:buFont typeface="Arial" pitchFamily="34" charset="0"/>
        <a:buChar char="–"/>
        <a:defRPr kern="1200">
          <a:solidFill>
            <a:schemeClr val="tx2"/>
          </a:solidFill>
          <a:latin typeface="Arial" pitchFamily="34" charset="0"/>
          <a:ea typeface="+mn-ea"/>
          <a:cs typeface="Arial" pitchFamily="34" charset="0"/>
        </a:defRPr>
      </a:lvl4pPr>
      <a:lvl5pPr marL="1828800" indent="-168275" algn="l" rtl="0" eaLnBrk="0" fontAlgn="base" hangingPunct="0">
        <a:spcBef>
          <a:spcPct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9.jpeg"/><Relationship Id="rId3" Type="http://schemas.openxmlformats.org/officeDocument/2006/relationships/image" Target="../media/image23.png"/><Relationship Id="rId7" Type="http://schemas.openxmlformats.org/officeDocument/2006/relationships/image" Target="../media/image19.png"/><Relationship Id="rId12" Type="http://schemas.openxmlformats.org/officeDocument/2006/relationships/hyperlink" Target="http://hadoop.apache.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7.png"/><Relationship Id="rId1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hyperlink" Target="http://hadoop.apache.org/" TargetMode="External"/><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hadoop.apache.org/" TargetMode="External"/><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9.jpe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1.png"/><Relationship Id="rId18" Type="http://schemas.openxmlformats.org/officeDocument/2006/relationships/image" Target="../media/image17.png"/><Relationship Id="rId3" Type="http://schemas.openxmlformats.org/officeDocument/2006/relationships/image" Target="../media/image41.png"/><Relationship Id="rId7" Type="http://schemas.openxmlformats.org/officeDocument/2006/relationships/image" Target="../media/image35.png"/><Relationship Id="rId12" Type="http://schemas.openxmlformats.org/officeDocument/2006/relationships/image" Target="../media/image20.png"/><Relationship Id="rId17" Type="http://schemas.openxmlformats.org/officeDocument/2006/relationships/image" Target="../media/image15.png"/><Relationship Id="rId2" Type="http://schemas.openxmlformats.org/officeDocument/2006/relationships/notesSlide" Target="../notesSlides/notesSlide20.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19.png"/><Relationship Id="rId5" Type="http://schemas.openxmlformats.org/officeDocument/2006/relationships/image" Target="../media/image29.jpeg"/><Relationship Id="rId15" Type="http://schemas.openxmlformats.org/officeDocument/2006/relationships/image" Target="../media/image13.png"/><Relationship Id="rId10" Type="http://schemas.openxmlformats.org/officeDocument/2006/relationships/image" Target="../media/image38.png"/><Relationship Id="rId19" Type="http://schemas.openxmlformats.org/officeDocument/2006/relationships/image" Target="../media/image16.png"/><Relationship Id="rId4" Type="http://schemas.openxmlformats.org/officeDocument/2006/relationships/hyperlink" Target="http://hadoop.apache.org/" TargetMode="External"/><Relationship Id="rId9" Type="http://schemas.openxmlformats.org/officeDocument/2006/relationships/image" Target="../media/image37.png"/><Relationship Id="rId1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2.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34.png"/><Relationship Id="rId4" Type="http://schemas.openxmlformats.org/officeDocument/2006/relationships/image" Target="../media/image45.png"/><Relationship Id="rId9"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58.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video" Target="file:///D:\Customers\Events\Video%201%20Smart%20Mall.wmv"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video" Target="file:///D:\Customers\Events\Video%202%20Sandbox.wm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video" Target="file:///D:\Customers\Events\Video%203%20Transformation.wm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video" Target="file:///D:\Customers\Events\Video%204%20Analysis.wm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video" Target="file:///D:\Customers\Events\Video%205%20Dashboard.wm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hyperlink" Target="http://www.forbes.com/sites/oracle/2012/09/28/the-top-10-strategic-cio-issues-for-2013/" TargetMode="External"/><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5734050" y="1271587"/>
            <a:ext cx="1866900" cy="317897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0800000" scaled="1"/>
            <a:tileRect/>
          </a:gra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200" b="0" i="0" u="none" strike="noStrike" cap="none" normalizeH="0" baseline="0">
              <a:ln>
                <a:noFill/>
              </a:ln>
              <a:solidFill>
                <a:schemeClr val="tx1"/>
              </a:solidFill>
              <a:effectLst/>
              <a:latin typeface="Arial" pitchFamily="-111" charset="0"/>
            </a:endParaRPr>
          </a:p>
        </p:txBody>
      </p:sp>
      <p:sp>
        <p:nvSpPr>
          <p:cNvPr id="23" name="Rectangle 22"/>
          <p:cNvSpPr/>
          <p:nvPr/>
        </p:nvSpPr>
        <p:spPr bwMode="auto">
          <a:xfrm>
            <a:off x="3876675" y="1271587"/>
            <a:ext cx="1866900" cy="3178970"/>
          </a:xfrm>
          <a:prstGeom prst="rect">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lin ang="10800000" scaled="1"/>
            <a:tileRect/>
          </a:gra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200" b="0" i="0" u="none" strike="noStrike" cap="none" normalizeH="0" baseline="0">
              <a:ln>
                <a:noFill/>
              </a:ln>
              <a:solidFill>
                <a:schemeClr val="tx1"/>
              </a:solidFill>
              <a:effectLst/>
              <a:latin typeface="Arial" pitchFamily="-111" charset="0"/>
            </a:endParaRPr>
          </a:p>
        </p:txBody>
      </p:sp>
      <p:sp>
        <p:nvSpPr>
          <p:cNvPr id="21" name="Rectangle 20"/>
          <p:cNvSpPr/>
          <p:nvPr/>
        </p:nvSpPr>
        <p:spPr bwMode="auto">
          <a:xfrm>
            <a:off x="2028825" y="1271587"/>
            <a:ext cx="1866900" cy="3178970"/>
          </a:xfrm>
          <a:prstGeom prst="rect">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10800000" scaled="1"/>
            <a:tileRect/>
          </a:gra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200" b="0" i="0" u="none" strike="noStrike" cap="none" normalizeH="0" baseline="0">
              <a:ln>
                <a:noFill/>
              </a:ln>
              <a:solidFill>
                <a:schemeClr val="tx1"/>
              </a:solidFill>
              <a:effectLst/>
              <a:latin typeface="Arial" pitchFamily="-111" charset="0"/>
            </a:endParaRPr>
          </a:p>
        </p:txBody>
      </p:sp>
      <p:sp>
        <p:nvSpPr>
          <p:cNvPr id="2" name="Title 1"/>
          <p:cNvSpPr>
            <a:spLocks noGrp="1"/>
          </p:cNvSpPr>
          <p:nvPr>
            <p:ph type="title"/>
          </p:nvPr>
        </p:nvSpPr>
        <p:spPr>
          <a:xfrm>
            <a:off x="889000" y="228600"/>
            <a:ext cx="7884583" cy="706041"/>
          </a:xfrm>
        </p:spPr>
        <p:txBody>
          <a:bodyPr/>
          <a:lstStyle/>
          <a:p>
            <a:r>
              <a:rPr lang="en-US" dirty="0" smtClean="0"/>
              <a:t>Hadoop to Oracle – Bridging the Gap</a:t>
            </a:r>
            <a:endParaRPr lang="en-US" sz="1600" dirty="0">
              <a:solidFill>
                <a:srgbClr val="FF0000"/>
              </a:solidFill>
            </a:endParaRPr>
          </a:p>
        </p:txBody>
      </p:sp>
      <p:sp>
        <p:nvSpPr>
          <p:cNvPr id="27" name="TextBox 26"/>
          <p:cNvSpPr txBox="1"/>
          <p:nvPr/>
        </p:nvSpPr>
        <p:spPr>
          <a:xfrm>
            <a:off x="2418254" y="4200525"/>
            <a:ext cx="966931" cy="369332"/>
          </a:xfrm>
          <a:prstGeom prst="rect">
            <a:avLst/>
          </a:prstGeom>
          <a:noFill/>
        </p:spPr>
        <p:txBody>
          <a:bodyPr wrap="none">
            <a:spAutoFit/>
          </a:bodyPr>
          <a:lstStyle/>
          <a:p>
            <a:pPr>
              <a:defRPr/>
            </a:pPr>
            <a:r>
              <a:rPr lang="en-US" sz="1800" i="1" dirty="0" smtClean="0">
                <a:solidFill>
                  <a:schemeClr val="bg2"/>
                </a:solidFill>
                <a:latin typeface="+mn-lt"/>
                <a:cs typeface="+mn-cs"/>
              </a:rPr>
              <a:t>Acquire</a:t>
            </a:r>
            <a:endParaRPr lang="en-US" sz="1800" i="1" dirty="0">
              <a:solidFill>
                <a:schemeClr val="bg2"/>
              </a:solidFill>
              <a:latin typeface="+mn-lt"/>
              <a:cs typeface="+mn-cs"/>
            </a:endParaRPr>
          </a:p>
        </p:txBody>
      </p:sp>
      <p:sp>
        <p:nvSpPr>
          <p:cNvPr id="28" name="TextBox 27"/>
          <p:cNvSpPr txBox="1"/>
          <p:nvPr/>
        </p:nvSpPr>
        <p:spPr>
          <a:xfrm>
            <a:off x="6221795" y="4200525"/>
            <a:ext cx="1005403" cy="369332"/>
          </a:xfrm>
          <a:prstGeom prst="rect">
            <a:avLst/>
          </a:prstGeom>
          <a:noFill/>
        </p:spPr>
        <p:txBody>
          <a:bodyPr wrap="none">
            <a:spAutoFit/>
          </a:bodyPr>
          <a:lstStyle/>
          <a:p>
            <a:pPr>
              <a:defRPr/>
            </a:pPr>
            <a:r>
              <a:rPr lang="en-US" sz="1800" i="1" dirty="0" smtClean="0">
                <a:solidFill>
                  <a:schemeClr val="bg2"/>
                </a:solidFill>
                <a:latin typeface="+mn-lt"/>
                <a:cs typeface="+mn-cs"/>
              </a:rPr>
              <a:t>Analyze</a:t>
            </a:r>
            <a:endParaRPr lang="en-US" sz="1800" i="1" dirty="0">
              <a:solidFill>
                <a:schemeClr val="bg2"/>
              </a:solidFill>
              <a:latin typeface="+mn-lt"/>
              <a:cs typeface="+mn-cs"/>
            </a:endParaRPr>
          </a:p>
        </p:txBody>
      </p:sp>
      <p:sp>
        <p:nvSpPr>
          <p:cNvPr id="19" name="TextBox 18"/>
          <p:cNvSpPr txBox="1"/>
          <p:nvPr/>
        </p:nvSpPr>
        <p:spPr>
          <a:xfrm>
            <a:off x="4227671" y="4192832"/>
            <a:ext cx="1120820" cy="369332"/>
          </a:xfrm>
          <a:prstGeom prst="rect">
            <a:avLst/>
          </a:prstGeom>
          <a:noFill/>
        </p:spPr>
        <p:txBody>
          <a:bodyPr wrap="none">
            <a:spAutoFit/>
          </a:bodyPr>
          <a:lstStyle/>
          <a:p>
            <a:pPr>
              <a:defRPr/>
            </a:pPr>
            <a:r>
              <a:rPr lang="en-US" sz="1800" i="1" dirty="0" smtClean="0">
                <a:solidFill>
                  <a:schemeClr val="bg2"/>
                </a:solidFill>
                <a:latin typeface="+mn-lt"/>
                <a:cs typeface="+mn-cs"/>
              </a:rPr>
              <a:t>Organize</a:t>
            </a:r>
            <a:endParaRPr lang="en-US" sz="1800" i="1" dirty="0">
              <a:solidFill>
                <a:schemeClr val="bg2"/>
              </a:solidFill>
              <a:latin typeface="+mn-lt"/>
              <a:cs typeface="+mn-cs"/>
            </a:endParaRPr>
          </a:p>
        </p:txBody>
      </p:sp>
      <p:grpSp>
        <p:nvGrpSpPr>
          <p:cNvPr id="3" name="Group 45"/>
          <p:cNvGrpSpPr/>
          <p:nvPr/>
        </p:nvGrpSpPr>
        <p:grpSpPr>
          <a:xfrm>
            <a:off x="2347291" y="1463697"/>
            <a:ext cx="4320928" cy="1072634"/>
            <a:chOff x="2347291" y="1989696"/>
            <a:chExt cx="4320928" cy="1430178"/>
          </a:xfrm>
        </p:grpSpPr>
        <p:grpSp>
          <p:nvGrpSpPr>
            <p:cNvPr id="4" name="Group 38"/>
            <p:cNvGrpSpPr/>
            <p:nvPr/>
          </p:nvGrpSpPr>
          <p:grpSpPr>
            <a:xfrm>
              <a:off x="2354940" y="1989696"/>
              <a:ext cx="4313279" cy="1219859"/>
              <a:chOff x="2354940" y="1989696"/>
              <a:chExt cx="4313279" cy="1219859"/>
            </a:xfrm>
          </p:grpSpPr>
          <p:sp>
            <p:nvSpPr>
              <p:cNvPr id="20" name="Rounded Rectangle 19"/>
              <p:cNvSpPr/>
              <p:nvPr/>
            </p:nvSpPr>
            <p:spPr bwMode="auto">
              <a:xfrm>
                <a:off x="4252823" y="2117594"/>
                <a:ext cx="2415396" cy="1091961"/>
              </a:xfrm>
              <a:prstGeom prst="roundRect">
                <a:avLst/>
              </a:prstGeom>
              <a:solidFill>
                <a:srgbClr val="FFFF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ctr" anchorCtr="0" compatLnSpc="1">
                <a:prstTxWarp prst="textNoShape">
                  <a:avLst/>
                </a:prstTxWarp>
                <a:noAutofit/>
              </a:bodyPr>
              <a:lstStyle/>
              <a:p>
                <a:pPr marL="119063" marR="0" indent="-119063"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pitchFamily="-111" charset="0"/>
                  </a:rPr>
                  <a:t>Hadoop</a:t>
                </a:r>
                <a:br>
                  <a:rPr kumimoji="0" lang="en-US" sz="1600" b="0" i="0" u="none" strike="noStrike" cap="none" normalizeH="0" baseline="0" dirty="0" smtClean="0">
                    <a:ln>
                      <a:noFill/>
                    </a:ln>
                    <a:solidFill>
                      <a:schemeClr val="tx1"/>
                    </a:solidFill>
                    <a:effectLst/>
                    <a:latin typeface="Arial" pitchFamily="-111" charset="0"/>
                  </a:rPr>
                </a:br>
                <a:r>
                  <a:rPr kumimoji="0" lang="en-US" sz="1600" b="0" i="0" u="none" strike="noStrike" cap="none" normalizeH="0" baseline="0" dirty="0" err="1" smtClean="0">
                    <a:ln>
                      <a:noFill/>
                    </a:ln>
                    <a:solidFill>
                      <a:schemeClr val="tx1"/>
                    </a:solidFill>
                    <a:effectLst/>
                    <a:latin typeface="Arial" pitchFamily="-111" charset="0"/>
                  </a:rPr>
                  <a:t>MapReduce</a:t>
                </a:r>
                <a:endParaRPr kumimoji="0" lang="en-US" sz="1600" b="0" i="0" u="none" strike="noStrike" cap="none" normalizeH="0" baseline="0" dirty="0">
                  <a:ln>
                    <a:noFill/>
                  </a:ln>
                  <a:solidFill>
                    <a:schemeClr val="tx1"/>
                  </a:solidFill>
                  <a:effectLst/>
                  <a:latin typeface="Arial" pitchFamily="-111" charset="0"/>
                </a:endParaRPr>
              </a:p>
            </p:txBody>
          </p:sp>
          <p:sp>
            <p:nvSpPr>
              <p:cNvPr id="24" name="Rounded Rectangle 23"/>
              <p:cNvSpPr/>
              <p:nvPr/>
            </p:nvSpPr>
            <p:spPr bwMode="auto">
              <a:xfrm>
                <a:off x="2354940" y="1989696"/>
                <a:ext cx="1368903" cy="699059"/>
              </a:xfrm>
              <a:prstGeom prst="roundRect">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2075" tIns="46038" rIns="92075" bIns="46038" numCol="1" rtlCol="0" anchor="ctr" anchorCtr="0" compatLnSpc="1">
                <a:prstTxWarp prst="textNoShape">
                  <a:avLst/>
                </a:prstTxWarp>
                <a:noAutofit/>
              </a:bodyPr>
              <a:lstStyle/>
              <a:p>
                <a:pPr marL="119063" indent="-119063"/>
                <a:r>
                  <a:rPr lang="en-US" sz="1600" b="0" dirty="0" smtClean="0">
                    <a:solidFill>
                      <a:schemeClr val="tx1"/>
                    </a:solidFill>
                    <a:latin typeface="Arial" pitchFamily="-111" charset="0"/>
                  </a:rPr>
                  <a:t>HDFS</a:t>
                </a:r>
                <a:endParaRPr lang="en-US" sz="1200" b="0" dirty="0" smtClean="0">
                  <a:solidFill>
                    <a:schemeClr val="tx1"/>
                  </a:solidFill>
                  <a:latin typeface="Arial" pitchFamily="-111" charset="0"/>
                </a:endParaRPr>
              </a:p>
            </p:txBody>
          </p:sp>
        </p:grpSp>
        <p:sp>
          <p:nvSpPr>
            <p:cNvPr id="40" name="Rounded Rectangle 39"/>
            <p:cNvSpPr/>
            <p:nvPr/>
          </p:nvSpPr>
          <p:spPr bwMode="auto">
            <a:xfrm>
              <a:off x="2347291" y="2720815"/>
              <a:ext cx="1368903" cy="699059"/>
            </a:xfrm>
            <a:prstGeom prst="roundRect">
              <a:avLst/>
            </a:prstGeom>
            <a:solidFill>
              <a:srgbClr val="99CC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2075" tIns="46038" rIns="92075" bIns="46038" numCol="1" rtlCol="0" anchor="ctr" anchorCtr="0" compatLnSpc="1">
              <a:prstTxWarp prst="textNoShape">
                <a:avLst/>
              </a:prstTxWarp>
              <a:noAutofit/>
            </a:bodyPr>
            <a:lstStyle/>
            <a:p>
              <a:pPr marL="119063" indent="-119063"/>
              <a:r>
                <a:rPr lang="en-US" sz="1600" b="0" dirty="0" smtClean="0">
                  <a:solidFill>
                    <a:schemeClr val="tx1"/>
                  </a:solidFill>
                  <a:latin typeface="Arial" pitchFamily="-111" charset="0"/>
                </a:rPr>
                <a:t>No SQL</a:t>
              </a:r>
            </a:p>
          </p:txBody>
        </p:sp>
      </p:grpSp>
      <p:grpSp>
        <p:nvGrpSpPr>
          <p:cNvPr id="5" name="Group 56"/>
          <p:cNvGrpSpPr/>
          <p:nvPr/>
        </p:nvGrpSpPr>
        <p:grpSpPr>
          <a:xfrm>
            <a:off x="2354840" y="2745605"/>
            <a:ext cx="4941311" cy="1262630"/>
            <a:chOff x="2354839" y="3660807"/>
            <a:chExt cx="4941311" cy="1683506"/>
          </a:xfrm>
        </p:grpSpPr>
        <p:grpSp>
          <p:nvGrpSpPr>
            <p:cNvPr id="6" name="Group 54"/>
            <p:cNvGrpSpPr/>
            <p:nvPr/>
          </p:nvGrpSpPr>
          <p:grpSpPr>
            <a:xfrm>
              <a:off x="2354839" y="3660807"/>
              <a:ext cx="4941311" cy="1683506"/>
              <a:chOff x="2354839" y="3660807"/>
              <a:chExt cx="4941311" cy="1683506"/>
            </a:xfrm>
          </p:grpSpPr>
          <p:grpSp>
            <p:nvGrpSpPr>
              <p:cNvPr id="7" name="Group 47"/>
              <p:cNvGrpSpPr/>
              <p:nvPr/>
            </p:nvGrpSpPr>
            <p:grpSpPr>
              <a:xfrm>
                <a:off x="2354839" y="3660807"/>
                <a:ext cx="4108140" cy="1683506"/>
                <a:chOff x="2354839" y="3613182"/>
                <a:chExt cx="4108140" cy="1683506"/>
              </a:xfrm>
            </p:grpSpPr>
            <p:sp>
              <p:nvSpPr>
                <p:cNvPr id="49" name="Rounded Rectangle 48"/>
                <p:cNvSpPr/>
                <p:nvPr/>
              </p:nvSpPr>
              <p:spPr bwMode="auto">
                <a:xfrm>
                  <a:off x="2354839" y="3616059"/>
                  <a:ext cx="1414906" cy="168062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ctr" anchorCtr="0" compatLnSpc="1">
                  <a:prstTxWarp prst="textNoShape">
                    <a:avLst/>
                  </a:prstTxWarp>
                  <a:noAutofit/>
                </a:bodyPr>
                <a:lstStyle/>
                <a:p>
                  <a:pPr marL="119063" marR="0" indent="-119063" algn="l" defTabSz="914400" rtl="0" eaLnBrk="1" fontAlgn="base" latinLnBrk="0" hangingPunct="1">
                    <a:lnSpc>
                      <a:spcPct val="90000"/>
                    </a:lnSpc>
                    <a:spcBef>
                      <a:spcPct val="50000"/>
                    </a:spcBef>
                    <a:spcAft>
                      <a:spcPct val="0"/>
                    </a:spcAft>
                    <a:buClr>
                      <a:schemeClr val="accent1"/>
                    </a:buClr>
                    <a:buSzTx/>
                    <a:buFontTx/>
                    <a:buNone/>
                    <a:tabLst/>
                  </a:pPr>
                  <a:r>
                    <a:rPr kumimoji="0" lang="en-US" sz="1800" b="0" i="0" u="none" strike="noStrike" cap="none" normalizeH="0" baseline="0" dirty="0" smtClean="0">
                      <a:ln>
                        <a:noFill/>
                      </a:ln>
                      <a:solidFill>
                        <a:schemeClr val="tx1"/>
                      </a:solidFill>
                      <a:effectLst/>
                      <a:latin typeface="Arial" pitchFamily="-111" charset="0"/>
                    </a:rPr>
                    <a:t>  RDBMS</a:t>
                  </a:r>
                  <a:br>
                    <a:rPr kumimoji="0" lang="en-US" sz="1800" b="0" i="0" u="none" strike="noStrike" cap="none" normalizeH="0" baseline="0" dirty="0" smtClean="0">
                      <a:ln>
                        <a:noFill/>
                      </a:ln>
                      <a:solidFill>
                        <a:schemeClr val="tx1"/>
                      </a:solidFill>
                      <a:effectLst/>
                      <a:latin typeface="Arial" pitchFamily="-111" charset="0"/>
                    </a:rPr>
                  </a:br>
                  <a:r>
                    <a:rPr kumimoji="0" lang="en-US" sz="1800" b="0" i="0" u="none" strike="noStrike" cap="none" normalizeH="0" baseline="0" dirty="0" smtClean="0">
                      <a:ln>
                        <a:noFill/>
                      </a:ln>
                      <a:solidFill>
                        <a:schemeClr val="tx1"/>
                      </a:solidFill>
                      <a:effectLst/>
                      <a:latin typeface="Arial" pitchFamily="-111" charset="0"/>
                    </a:rPr>
                    <a:t>(OLTP)</a:t>
                  </a:r>
                  <a:endParaRPr kumimoji="0" lang="en-US" sz="1800" b="0" i="0" u="none" strike="noStrike" cap="none" normalizeH="0" baseline="0" dirty="0">
                    <a:ln>
                      <a:noFill/>
                    </a:ln>
                    <a:solidFill>
                      <a:schemeClr val="tx1"/>
                    </a:solidFill>
                    <a:effectLst/>
                    <a:latin typeface="Arial" pitchFamily="-111" charset="0"/>
                  </a:endParaRPr>
                </a:p>
              </p:txBody>
            </p:sp>
            <p:sp>
              <p:nvSpPr>
                <p:cNvPr id="50" name="Rounded Rectangle 49"/>
                <p:cNvSpPr/>
                <p:nvPr/>
              </p:nvSpPr>
              <p:spPr bwMode="auto">
                <a:xfrm>
                  <a:off x="4889922" y="3613182"/>
                  <a:ext cx="1573057" cy="168062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ctr" anchorCtr="0" compatLnSpc="1">
                  <a:prstTxWarp prst="textNoShape">
                    <a:avLst/>
                  </a:prstTxWarp>
                  <a:noAutofit/>
                </a:bodyPr>
                <a:lstStyle/>
                <a:p>
                  <a:pPr marL="119063" marR="0" indent="-119063" algn="l" defTabSz="914400" rtl="0" eaLnBrk="1" fontAlgn="base" latinLnBrk="0" hangingPunct="1">
                    <a:lnSpc>
                      <a:spcPct val="90000"/>
                    </a:lnSpc>
                    <a:spcBef>
                      <a:spcPct val="50000"/>
                    </a:spcBef>
                    <a:spcAft>
                      <a:spcPct val="0"/>
                    </a:spcAft>
                    <a:buClr>
                      <a:schemeClr val="accent1"/>
                    </a:buClr>
                    <a:buSzTx/>
                    <a:buFontTx/>
                    <a:buNone/>
                    <a:tabLst/>
                  </a:pPr>
                  <a:r>
                    <a:rPr kumimoji="0" lang="en-US" sz="1800" b="0" i="0" u="none" strike="noStrike" cap="none" normalizeH="0" baseline="0" dirty="0" smtClean="0">
                      <a:ln>
                        <a:noFill/>
                      </a:ln>
                      <a:solidFill>
                        <a:schemeClr val="tx1"/>
                      </a:solidFill>
                      <a:effectLst/>
                      <a:latin typeface="Arial" pitchFamily="-111" charset="0"/>
                    </a:rPr>
                    <a:t>  RDBMS</a:t>
                  </a:r>
                  <a:br>
                    <a:rPr kumimoji="0" lang="en-US" sz="1800" b="0" i="0" u="none" strike="noStrike" cap="none" normalizeH="0" baseline="0" dirty="0" smtClean="0">
                      <a:ln>
                        <a:noFill/>
                      </a:ln>
                      <a:solidFill>
                        <a:schemeClr val="tx1"/>
                      </a:solidFill>
                      <a:effectLst/>
                      <a:latin typeface="Arial" pitchFamily="-111" charset="0"/>
                    </a:rPr>
                  </a:br>
                  <a:r>
                    <a:rPr kumimoji="0" lang="en-US" sz="1800" b="0" i="0" u="none" strike="noStrike" cap="none" normalizeH="0" baseline="0" dirty="0" smtClean="0">
                      <a:ln>
                        <a:noFill/>
                      </a:ln>
                      <a:solidFill>
                        <a:schemeClr val="tx1"/>
                      </a:solidFill>
                      <a:effectLst/>
                      <a:latin typeface="Arial" pitchFamily="-111" charset="0"/>
                    </a:rPr>
                    <a:t>(DW)</a:t>
                  </a:r>
                  <a:endParaRPr kumimoji="0" lang="en-US" sz="1800" b="0" i="0" u="none" strike="noStrike" cap="none" normalizeH="0" baseline="0" dirty="0">
                    <a:ln>
                      <a:noFill/>
                    </a:ln>
                    <a:solidFill>
                      <a:schemeClr val="tx1"/>
                    </a:solidFill>
                    <a:effectLst/>
                    <a:latin typeface="Arial" pitchFamily="-111" charset="0"/>
                  </a:endParaRPr>
                </a:p>
              </p:txBody>
            </p:sp>
          </p:grpSp>
          <p:sp>
            <p:nvSpPr>
              <p:cNvPr id="46" name="Rounded Rectangle 45"/>
              <p:cNvSpPr/>
              <p:nvPr/>
            </p:nvSpPr>
            <p:spPr bwMode="auto">
              <a:xfrm>
                <a:off x="6058459" y="3962936"/>
                <a:ext cx="1237691" cy="1151989"/>
              </a:xfrm>
              <a:prstGeom prst="roundRect">
                <a:avLst/>
              </a:prstGeom>
              <a:solidFill>
                <a:srgbClr val="1ECED2"/>
              </a:solidFill>
              <a:ln>
                <a:headEnd type="none" w="med" len="med"/>
                <a:tailEnd type="none" w="med" len="med"/>
              </a:ln>
              <a:effectLst>
                <a:outerShdw blurRad="40000" dist="23000" dir="5400000" rotWithShape="0">
                  <a:srgbClr val="000000">
                    <a:alpha val="37000"/>
                  </a:srgbClr>
                </a:outerShdw>
              </a:effectLst>
            </p:spPr>
            <p:style>
              <a:lnRef idx="0">
                <a:schemeClr val="accent2"/>
              </a:lnRef>
              <a:fillRef idx="3">
                <a:schemeClr val="accent2"/>
              </a:fillRef>
              <a:effectRef idx="3">
                <a:schemeClr val="accent2"/>
              </a:effectRef>
              <a:fontRef idx="minor">
                <a:schemeClr val="lt1"/>
              </a:fontRef>
            </p:style>
            <p:txBody>
              <a:bodyPr vert="horz" wrap="square" lIns="92075" tIns="46038" rIns="92075" bIns="46038" numCol="1" rtlCol="0" anchor="ctr" anchorCtr="0" compatLnSpc="1">
                <a:prstTxWarp prst="textNoShape">
                  <a:avLst/>
                </a:prstTxWarp>
                <a:noAutofit/>
              </a:bodyPr>
              <a:lstStyle/>
              <a:p>
                <a:pPr marL="119063" marR="0" indent="-119063"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pitchFamily="-111" charset="0"/>
                  </a:rPr>
                  <a:t>Advanced Analytics</a:t>
                </a:r>
                <a:endParaRPr kumimoji="0" lang="en-US" sz="1600" b="0" i="0" u="none" strike="noStrike" cap="none" normalizeH="0" baseline="0" dirty="0">
                  <a:ln>
                    <a:noFill/>
                  </a:ln>
                  <a:solidFill>
                    <a:schemeClr val="tx1"/>
                  </a:solidFill>
                  <a:effectLst/>
                  <a:latin typeface="Arial" pitchFamily="-111" charset="0"/>
                </a:endParaRPr>
              </a:p>
            </p:txBody>
          </p:sp>
        </p:grpSp>
        <p:sp>
          <p:nvSpPr>
            <p:cNvPr id="56" name="Rounded Rectangle 55"/>
            <p:cNvSpPr/>
            <p:nvPr/>
          </p:nvSpPr>
          <p:spPr bwMode="auto">
            <a:xfrm>
              <a:off x="3864633" y="3973538"/>
              <a:ext cx="1104182" cy="992038"/>
            </a:xfrm>
            <a:prstGeom prst="roundRect">
              <a:avLst/>
            </a:prstGeom>
            <a:solidFill>
              <a:srgbClr val="99FF99"/>
            </a:solidFill>
            <a:ln>
              <a:headEnd type="none" w="med" len="med"/>
              <a:tailEnd type="none"/>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800" b="0" dirty="0" smtClean="0">
                  <a:solidFill>
                    <a:schemeClr val="tx1"/>
                  </a:solidFill>
                </a:rPr>
                <a:t>ETL</a:t>
              </a:r>
              <a:endParaRPr lang="en-US" sz="1800" b="0" dirty="0">
                <a:solidFill>
                  <a:schemeClr val="tx1"/>
                </a:solidFill>
              </a:endParaRPr>
            </a:p>
          </p:txBody>
        </p:sp>
      </p:grpSp>
      <p:cxnSp>
        <p:nvCxnSpPr>
          <p:cNvPr id="58" name="Straight Connector 57"/>
          <p:cNvCxnSpPr/>
          <p:nvPr/>
        </p:nvCxnSpPr>
        <p:spPr bwMode="auto">
          <a:xfrm>
            <a:off x="1897811" y="2620274"/>
            <a:ext cx="5826964" cy="0"/>
          </a:xfrm>
          <a:prstGeom prst="line">
            <a:avLst/>
          </a:prstGeom>
          <a:ln>
            <a:solidFill>
              <a:schemeClr val="bg2"/>
            </a:solidFill>
            <a:prstDash val="sysDot"/>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52" name="Rounded Rectangle 51"/>
          <p:cNvSpPr/>
          <p:nvPr/>
        </p:nvSpPr>
        <p:spPr bwMode="auto">
          <a:xfrm>
            <a:off x="4362450" y="2301498"/>
            <a:ext cx="2257426" cy="570290"/>
          </a:xfrm>
          <a:prstGeom prst="roundRect">
            <a:avLst/>
          </a:prstGeom>
          <a:ln>
            <a:headEnd type="none" w="med" len="med"/>
            <a:tailEnd type="none"/>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b="0" dirty="0" smtClean="0">
                <a:solidFill>
                  <a:schemeClr val="tx1"/>
                </a:solidFill>
              </a:rPr>
              <a:t>Oracle Loader for Hadoop</a:t>
            </a:r>
            <a:endParaRPr lang="en-US" sz="1800" b="0" dirty="0">
              <a:solidFill>
                <a:schemeClr val="tx1"/>
              </a:solidFill>
            </a:endParaRPr>
          </a:p>
        </p:txBody>
      </p:sp>
      <p:cxnSp>
        <p:nvCxnSpPr>
          <p:cNvPr id="32" name="Straight Arrow Connector 31"/>
          <p:cNvCxnSpPr/>
          <p:nvPr/>
        </p:nvCxnSpPr>
        <p:spPr bwMode="auto">
          <a:xfrm flipV="1">
            <a:off x="1286669" y="1306425"/>
            <a:ext cx="0" cy="3044119"/>
          </a:xfrm>
          <a:prstGeom prst="straightConnector1">
            <a:avLst/>
          </a:prstGeom>
          <a:ln>
            <a:solidFill>
              <a:schemeClr val="bg2">
                <a:lumMod val="40000"/>
                <a:lumOff val="6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33" name="TextBox 32"/>
          <p:cNvSpPr txBox="1"/>
          <p:nvPr/>
        </p:nvSpPr>
        <p:spPr>
          <a:xfrm>
            <a:off x="419759" y="2079675"/>
            <a:ext cx="1518364" cy="369332"/>
          </a:xfrm>
          <a:prstGeom prst="rect">
            <a:avLst/>
          </a:prstGeom>
          <a:solidFill>
            <a:schemeClr val="bg1"/>
          </a:solidFill>
        </p:spPr>
        <p:txBody>
          <a:bodyPr wrap="none">
            <a:spAutoFit/>
          </a:bodyPr>
          <a:lstStyle/>
          <a:p>
            <a:pPr>
              <a:defRPr/>
            </a:pPr>
            <a:r>
              <a:rPr lang="en-US" sz="1800" i="1" dirty="0" smtClean="0">
                <a:solidFill>
                  <a:schemeClr val="bg2"/>
                </a:solidFill>
                <a:latin typeface="+mn-lt"/>
                <a:cs typeface="+mn-cs"/>
              </a:rPr>
              <a:t>Schema-less</a:t>
            </a:r>
            <a:endParaRPr lang="en-US" sz="1800" i="1" dirty="0">
              <a:solidFill>
                <a:schemeClr val="bg2"/>
              </a:solidFill>
              <a:latin typeface="+mn-lt"/>
              <a:cs typeface="+mn-cs"/>
            </a:endParaRPr>
          </a:p>
        </p:txBody>
      </p:sp>
      <p:sp>
        <p:nvSpPr>
          <p:cNvPr id="38" name="TextBox 37"/>
          <p:cNvSpPr txBox="1"/>
          <p:nvPr/>
        </p:nvSpPr>
        <p:spPr>
          <a:xfrm>
            <a:off x="400521" y="1473091"/>
            <a:ext cx="1505540" cy="369332"/>
          </a:xfrm>
          <a:prstGeom prst="rect">
            <a:avLst/>
          </a:prstGeom>
          <a:solidFill>
            <a:schemeClr val="bg1"/>
          </a:solidFill>
        </p:spPr>
        <p:txBody>
          <a:bodyPr wrap="none">
            <a:spAutoFit/>
          </a:bodyPr>
          <a:lstStyle/>
          <a:p>
            <a:pPr>
              <a:defRPr/>
            </a:pPr>
            <a:r>
              <a:rPr lang="en-US" sz="1800" i="1" dirty="0" smtClean="0">
                <a:solidFill>
                  <a:schemeClr val="bg2"/>
                </a:solidFill>
                <a:latin typeface="+mn-lt"/>
                <a:cs typeface="+mn-cs"/>
              </a:rPr>
              <a:t>Unstructured</a:t>
            </a:r>
            <a:endParaRPr lang="en-US" sz="1800" i="1" dirty="0">
              <a:solidFill>
                <a:schemeClr val="bg2"/>
              </a:solidFill>
              <a:latin typeface="+mn-lt"/>
              <a:cs typeface="+mn-cs"/>
            </a:endParaRPr>
          </a:p>
        </p:txBody>
      </p:sp>
      <p:sp>
        <p:nvSpPr>
          <p:cNvPr id="39" name="TextBox 38"/>
          <p:cNvSpPr txBox="1"/>
          <p:nvPr/>
        </p:nvSpPr>
        <p:spPr>
          <a:xfrm>
            <a:off x="860891" y="884088"/>
            <a:ext cx="807401" cy="584775"/>
          </a:xfrm>
          <a:prstGeom prst="rect">
            <a:avLst/>
          </a:prstGeom>
          <a:noFill/>
        </p:spPr>
        <p:txBody>
          <a:bodyPr wrap="none">
            <a:spAutoFit/>
          </a:bodyPr>
          <a:lstStyle/>
          <a:p>
            <a:pPr>
              <a:defRPr/>
            </a:pPr>
            <a:r>
              <a:rPr lang="en-US" sz="1600" dirty="0" smtClean="0">
                <a:solidFill>
                  <a:schemeClr val="bg2"/>
                </a:solidFill>
                <a:latin typeface="+mn-lt"/>
                <a:cs typeface="+mn-cs"/>
              </a:rPr>
              <a:t>Data</a:t>
            </a:r>
            <a:br>
              <a:rPr lang="en-US" sz="1600" dirty="0" smtClean="0">
                <a:solidFill>
                  <a:schemeClr val="bg2"/>
                </a:solidFill>
                <a:latin typeface="+mn-lt"/>
                <a:cs typeface="+mn-cs"/>
              </a:rPr>
            </a:br>
            <a:r>
              <a:rPr lang="en-US" sz="1600" dirty="0" smtClean="0">
                <a:solidFill>
                  <a:schemeClr val="bg2"/>
                </a:solidFill>
                <a:latin typeface="+mn-lt"/>
                <a:cs typeface="+mn-cs"/>
              </a:rPr>
              <a:t>Variety</a:t>
            </a:r>
            <a:endParaRPr lang="en-US" sz="1600" dirty="0">
              <a:solidFill>
                <a:schemeClr val="bg2"/>
              </a:solidFill>
              <a:latin typeface="+mn-lt"/>
              <a:cs typeface="+mn-cs"/>
            </a:endParaRPr>
          </a:p>
        </p:txBody>
      </p:sp>
      <p:sp>
        <p:nvSpPr>
          <p:cNvPr id="41" name="TextBox 40"/>
          <p:cNvSpPr txBox="1"/>
          <p:nvPr/>
        </p:nvSpPr>
        <p:spPr>
          <a:xfrm>
            <a:off x="681388" y="3196455"/>
            <a:ext cx="1031051" cy="369332"/>
          </a:xfrm>
          <a:prstGeom prst="rect">
            <a:avLst/>
          </a:prstGeom>
          <a:solidFill>
            <a:schemeClr val="bg1"/>
          </a:solidFill>
        </p:spPr>
        <p:txBody>
          <a:bodyPr wrap="none">
            <a:spAutoFit/>
          </a:bodyPr>
          <a:lstStyle/>
          <a:p>
            <a:pPr>
              <a:defRPr/>
            </a:pPr>
            <a:r>
              <a:rPr lang="en-US" sz="1800" i="1" dirty="0" smtClean="0">
                <a:solidFill>
                  <a:schemeClr val="bg2"/>
                </a:solidFill>
                <a:latin typeface="+mn-lt"/>
                <a:cs typeface="+mn-cs"/>
              </a:rPr>
              <a:t>Schema</a:t>
            </a:r>
            <a:endParaRPr lang="en-US" sz="1800" i="1" dirty="0">
              <a:solidFill>
                <a:schemeClr val="bg2"/>
              </a:solidFill>
              <a:latin typeface="+mn-lt"/>
              <a:cs typeface="+mn-cs"/>
            </a:endParaRPr>
          </a:p>
        </p:txBody>
      </p:sp>
    </p:spTree>
    <p:extLst>
      <p:ext uri="{BB962C8B-B14F-4D97-AF65-F5344CB8AC3E}">
        <p14:creationId xmlns:p14="http://schemas.microsoft.com/office/powerpoint/2010/main" xmlns="" val="3870199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58"/>
                                        </p:tgtEl>
                                      </p:cBhvr>
                                    </p:animEffect>
                                    <p:set>
                                      <p:cBhvr>
                                        <p:cTn id="12" dur="1" fill="hold">
                                          <p:stCondLst>
                                            <p:cond delay="999"/>
                                          </p:stCondLst>
                                        </p:cTn>
                                        <p:tgtEl>
                                          <p:spTgt spid="58"/>
                                        </p:tgtEl>
                                        <p:attrNameLst>
                                          <p:attrName>style.visibility</p:attrName>
                                        </p:attrNameLst>
                                      </p:cBhvr>
                                      <p:to>
                                        <p:strVal val="hidden"/>
                                      </p:to>
                                    </p:set>
                                  </p:childTnLst>
                                </p:cTn>
                              </p:par>
                              <p:par>
                                <p:cTn id="13" presetID="23" presetClass="entr" presetSubtype="16"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5734050" y="1271587"/>
            <a:ext cx="1866900" cy="317897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0800000" scaled="1"/>
            <a:tileRect/>
          </a:gra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200" b="0" i="0" u="none" strike="noStrike" cap="none" normalizeH="0" baseline="0">
              <a:ln>
                <a:noFill/>
              </a:ln>
              <a:solidFill>
                <a:schemeClr val="tx1"/>
              </a:solidFill>
              <a:effectLst/>
              <a:latin typeface="Arial" pitchFamily="-111" charset="0"/>
            </a:endParaRPr>
          </a:p>
        </p:txBody>
      </p:sp>
      <p:sp>
        <p:nvSpPr>
          <p:cNvPr id="23" name="Rectangle 22"/>
          <p:cNvSpPr/>
          <p:nvPr/>
        </p:nvSpPr>
        <p:spPr bwMode="auto">
          <a:xfrm>
            <a:off x="3876675" y="1271587"/>
            <a:ext cx="1866900" cy="3178970"/>
          </a:xfrm>
          <a:prstGeom prst="rect">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lin ang="10800000" scaled="1"/>
            <a:tileRect/>
          </a:gra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200" b="0" i="0" u="none" strike="noStrike" cap="none" normalizeH="0" baseline="0">
              <a:ln>
                <a:noFill/>
              </a:ln>
              <a:solidFill>
                <a:schemeClr val="tx1"/>
              </a:solidFill>
              <a:effectLst/>
              <a:latin typeface="Arial" pitchFamily="-111" charset="0"/>
            </a:endParaRPr>
          </a:p>
        </p:txBody>
      </p:sp>
      <p:sp>
        <p:nvSpPr>
          <p:cNvPr id="21" name="Rectangle 20"/>
          <p:cNvSpPr/>
          <p:nvPr/>
        </p:nvSpPr>
        <p:spPr bwMode="auto">
          <a:xfrm>
            <a:off x="2028825" y="1271587"/>
            <a:ext cx="1866900" cy="3178970"/>
          </a:xfrm>
          <a:prstGeom prst="rect">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10800000" scaled="1"/>
            <a:tileRect/>
          </a:gra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200" b="0" i="0" u="none" strike="noStrike" cap="none" normalizeH="0" baseline="0">
              <a:ln>
                <a:noFill/>
              </a:ln>
              <a:solidFill>
                <a:schemeClr val="tx1"/>
              </a:solidFill>
              <a:effectLst/>
              <a:latin typeface="Arial" pitchFamily="-111" charset="0"/>
            </a:endParaRPr>
          </a:p>
        </p:txBody>
      </p:sp>
      <p:sp>
        <p:nvSpPr>
          <p:cNvPr id="2" name="Title 1"/>
          <p:cNvSpPr>
            <a:spLocks noGrp="1"/>
          </p:cNvSpPr>
          <p:nvPr>
            <p:ph type="title"/>
          </p:nvPr>
        </p:nvSpPr>
        <p:spPr>
          <a:xfrm>
            <a:off x="889000" y="228600"/>
            <a:ext cx="7884583" cy="706041"/>
          </a:xfrm>
        </p:spPr>
        <p:txBody>
          <a:bodyPr/>
          <a:lstStyle/>
          <a:p>
            <a:r>
              <a:rPr lang="en-US" dirty="0" smtClean="0"/>
              <a:t>Oracle Integrated Software Solution</a:t>
            </a:r>
            <a:endParaRPr lang="en-US" sz="1600" dirty="0">
              <a:solidFill>
                <a:srgbClr val="FF0000"/>
              </a:solidFill>
            </a:endParaRPr>
          </a:p>
        </p:txBody>
      </p:sp>
      <p:sp>
        <p:nvSpPr>
          <p:cNvPr id="27" name="TextBox 26"/>
          <p:cNvSpPr txBox="1"/>
          <p:nvPr/>
        </p:nvSpPr>
        <p:spPr>
          <a:xfrm>
            <a:off x="2418254" y="4200525"/>
            <a:ext cx="966931" cy="369332"/>
          </a:xfrm>
          <a:prstGeom prst="rect">
            <a:avLst/>
          </a:prstGeom>
          <a:noFill/>
        </p:spPr>
        <p:txBody>
          <a:bodyPr wrap="none">
            <a:spAutoFit/>
          </a:bodyPr>
          <a:lstStyle/>
          <a:p>
            <a:pPr>
              <a:defRPr/>
            </a:pPr>
            <a:r>
              <a:rPr lang="en-US" sz="1800" i="1" dirty="0" smtClean="0">
                <a:solidFill>
                  <a:schemeClr val="bg2"/>
                </a:solidFill>
                <a:latin typeface="+mn-lt"/>
                <a:cs typeface="+mn-cs"/>
              </a:rPr>
              <a:t>Acquire</a:t>
            </a:r>
            <a:endParaRPr lang="en-US" sz="1800" i="1" dirty="0">
              <a:solidFill>
                <a:schemeClr val="bg2"/>
              </a:solidFill>
              <a:latin typeface="+mn-lt"/>
              <a:cs typeface="+mn-cs"/>
            </a:endParaRPr>
          </a:p>
        </p:txBody>
      </p:sp>
      <p:sp>
        <p:nvSpPr>
          <p:cNvPr id="28" name="TextBox 27"/>
          <p:cNvSpPr txBox="1"/>
          <p:nvPr/>
        </p:nvSpPr>
        <p:spPr>
          <a:xfrm>
            <a:off x="6221795" y="4200525"/>
            <a:ext cx="1005403" cy="369332"/>
          </a:xfrm>
          <a:prstGeom prst="rect">
            <a:avLst/>
          </a:prstGeom>
          <a:noFill/>
        </p:spPr>
        <p:txBody>
          <a:bodyPr wrap="none">
            <a:spAutoFit/>
          </a:bodyPr>
          <a:lstStyle/>
          <a:p>
            <a:pPr>
              <a:defRPr/>
            </a:pPr>
            <a:r>
              <a:rPr lang="en-US" sz="1800" i="1" dirty="0" smtClean="0">
                <a:solidFill>
                  <a:schemeClr val="bg2"/>
                </a:solidFill>
                <a:latin typeface="+mn-lt"/>
                <a:cs typeface="+mn-cs"/>
              </a:rPr>
              <a:t>Analyze</a:t>
            </a:r>
            <a:endParaRPr lang="en-US" sz="1800" i="1" dirty="0">
              <a:solidFill>
                <a:schemeClr val="bg2"/>
              </a:solidFill>
              <a:latin typeface="+mn-lt"/>
              <a:cs typeface="+mn-cs"/>
            </a:endParaRPr>
          </a:p>
        </p:txBody>
      </p:sp>
      <p:sp>
        <p:nvSpPr>
          <p:cNvPr id="19" name="TextBox 18"/>
          <p:cNvSpPr txBox="1"/>
          <p:nvPr/>
        </p:nvSpPr>
        <p:spPr>
          <a:xfrm>
            <a:off x="4227671" y="4192832"/>
            <a:ext cx="1120820" cy="369332"/>
          </a:xfrm>
          <a:prstGeom prst="rect">
            <a:avLst/>
          </a:prstGeom>
          <a:noFill/>
        </p:spPr>
        <p:txBody>
          <a:bodyPr wrap="none">
            <a:spAutoFit/>
          </a:bodyPr>
          <a:lstStyle/>
          <a:p>
            <a:pPr>
              <a:defRPr/>
            </a:pPr>
            <a:r>
              <a:rPr lang="en-US" sz="1800" i="1" dirty="0" smtClean="0">
                <a:solidFill>
                  <a:schemeClr val="bg2"/>
                </a:solidFill>
                <a:latin typeface="+mn-lt"/>
                <a:cs typeface="+mn-cs"/>
              </a:rPr>
              <a:t>Organize</a:t>
            </a:r>
            <a:endParaRPr lang="en-US" sz="1800" i="1" dirty="0">
              <a:solidFill>
                <a:schemeClr val="bg2"/>
              </a:solidFill>
              <a:latin typeface="+mn-lt"/>
              <a:cs typeface="+mn-cs"/>
            </a:endParaRPr>
          </a:p>
        </p:txBody>
      </p:sp>
      <p:sp>
        <p:nvSpPr>
          <p:cNvPr id="35" name="Rounded Rectangle 34"/>
          <p:cNvSpPr/>
          <p:nvPr/>
        </p:nvSpPr>
        <p:spPr bwMode="auto">
          <a:xfrm>
            <a:off x="5105823" y="1557338"/>
            <a:ext cx="1573057" cy="245588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ctr" anchorCtr="0" compatLnSpc="1">
            <a:prstTxWarp prst="textNoShape">
              <a:avLst/>
            </a:prstTxWarp>
            <a:noAutofit/>
          </a:bodyPr>
          <a:lstStyle/>
          <a:p>
            <a:pPr marL="119063" marR="0" indent="-119063" algn="l" defTabSz="914400" rtl="0" eaLnBrk="1" fontAlgn="base" latinLnBrk="0" hangingPunct="1">
              <a:lnSpc>
                <a:spcPct val="90000"/>
              </a:lnSpc>
              <a:spcBef>
                <a:spcPct val="50000"/>
              </a:spcBef>
              <a:spcAft>
                <a:spcPct val="0"/>
              </a:spcAft>
              <a:buClr>
                <a:schemeClr val="accent1"/>
              </a:buClr>
              <a:buSzTx/>
              <a:buFontTx/>
              <a:buNone/>
              <a:tabLst/>
            </a:pPr>
            <a:endParaRPr kumimoji="0" lang="en-US" sz="1800" b="0" i="0" u="none" strike="noStrike" cap="none" normalizeH="0" baseline="0" dirty="0" smtClean="0">
              <a:ln>
                <a:noFill/>
              </a:ln>
              <a:solidFill>
                <a:schemeClr val="tx1"/>
              </a:solidFill>
              <a:effectLst/>
              <a:latin typeface="Arial" pitchFamily="-111" charset="0"/>
            </a:endParaRPr>
          </a:p>
          <a:p>
            <a:pPr marL="119063" marR="0" indent="-119063" algn="l" defTabSz="914400" rtl="0" eaLnBrk="1" fontAlgn="base" latinLnBrk="0" hangingPunct="1">
              <a:lnSpc>
                <a:spcPct val="90000"/>
              </a:lnSpc>
              <a:spcBef>
                <a:spcPct val="50000"/>
              </a:spcBef>
              <a:spcAft>
                <a:spcPct val="0"/>
              </a:spcAft>
              <a:buClr>
                <a:schemeClr val="accent1"/>
              </a:buClr>
              <a:buSzTx/>
              <a:buFontTx/>
              <a:buNone/>
              <a:tabLst/>
            </a:pPr>
            <a:endParaRPr lang="en-US" sz="1800" b="0" dirty="0" smtClean="0">
              <a:solidFill>
                <a:schemeClr val="tx1"/>
              </a:solidFill>
              <a:latin typeface="Arial" pitchFamily="-111" charset="0"/>
            </a:endParaRPr>
          </a:p>
          <a:p>
            <a:pPr marL="119063" marR="0" indent="-119063" algn="l" defTabSz="914400" rtl="0" eaLnBrk="1" fontAlgn="base" latinLnBrk="0" hangingPunct="1">
              <a:lnSpc>
                <a:spcPct val="90000"/>
              </a:lnSpc>
              <a:spcBef>
                <a:spcPct val="50000"/>
              </a:spcBef>
              <a:spcAft>
                <a:spcPct val="0"/>
              </a:spcAft>
              <a:buClr>
                <a:schemeClr val="accent1"/>
              </a:buClr>
              <a:buSzTx/>
              <a:buFontTx/>
              <a:buNone/>
              <a:tabLst/>
            </a:pPr>
            <a:endParaRPr kumimoji="0" lang="en-US" sz="1800" b="0" i="0" u="none" strike="noStrike" cap="none" normalizeH="0" baseline="0" dirty="0" smtClean="0">
              <a:ln>
                <a:noFill/>
              </a:ln>
              <a:solidFill>
                <a:schemeClr val="tx1"/>
              </a:solidFill>
              <a:effectLst/>
              <a:latin typeface="Arial" pitchFamily="-111" charset="0"/>
            </a:endParaRPr>
          </a:p>
          <a:p>
            <a:pPr marL="119063" marR="0" indent="-119063" algn="l" defTabSz="914400" rtl="0" eaLnBrk="1" fontAlgn="base" latinLnBrk="0" hangingPunct="1">
              <a:lnSpc>
                <a:spcPct val="90000"/>
              </a:lnSpc>
              <a:spcBef>
                <a:spcPct val="50000"/>
              </a:spcBef>
              <a:spcAft>
                <a:spcPct val="0"/>
              </a:spcAft>
              <a:buClr>
                <a:schemeClr val="accent1"/>
              </a:buClr>
              <a:buSzTx/>
              <a:buFontTx/>
              <a:buNone/>
              <a:tabLst/>
            </a:pPr>
            <a:endParaRPr lang="en-US" sz="1800" b="0" dirty="0" smtClean="0">
              <a:solidFill>
                <a:schemeClr val="tx1"/>
              </a:solidFill>
              <a:latin typeface="Arial" pitchFamily="-111" charset="0"/>
            </a:endParaRPr>
          </a:p>
          <a:p>
            <a:pPr marL="119063" marR="0" indent="-119063" algn="l" defTabSz="914400" rtl="0" eaLnBrk="1" fontAlgn="base" latinLnBrk="0" hangingPunct="1">
              <a:lnSpc>
                <a:spcPct val="90000"/>
              </a:lnSpc>
              <a:spcBef>
                <a:spcPct val="50000"/>
              </a:spcBef>
              <a:spcAft>
                <a:spcPct val="0"/>
              </a:spcAft>
              <a:buClr>
                <a:schemeClr val="accent1"/>
              </a:buClr>
              <a:buSzTx/>
              <a:buFontTx/>
              <a:buNone/>
              <a:tabLst/>
            </a:pPr>
            <a:r>
              <a:rPr kumimoji="0" lang="en-US" sz="1800" b="0" i="0" u="none" strike="noStrike" cap="none" normalizeH="0" baseline="0" dirty="0" smtClean="0">
                <a:ln>
                  <a:noFill/>
                </a:ln>
                <a:solidFill>
                  <a:schemeClr val="tx1"/>
                </a:solidFill>
                <a:effectLst/>
                <a:latin typeface="Arial" pitchFamily="-111" charset="0"/>
              </a:rPr>
              <a:t>  Oracle (DW)</a:t>
            </a:r>
            <a:endParaRPr kumimoji="0" lang="en-US" sz="1800" b="0" i="0" u="none" strike="noStrike" cap="none" normalizeH="0" baseline="0" dirty="0">
              <a:ln>
                <a:noFill/>
              </a:ln>
              <a:solidFill>
                <a:schemeClr val="tx1"/>
              </a:solidFill>
              <a:effectLst/>
              <a:latin typeface="Arial" pitchFamily="-111" charset="0"/>
            </a:endParaRPr>
          </a:p>
        </p:txBody>
      </p:sp>
      <p:sp>
        <p:nvSpPr>
          <p:cNvPr id="50" name="Rounded Rectangle 49"/>
          <p:cNvSpPr/>
          <p:nvPr/>
        </p:nvSpPr>
        <p:spPr bwMode="auto">
          <a:xfrm>
            <a:off x="2354839" y="2712045"/>
            <a:ext cx="1414906" cy="126047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ctr" anchorCtr="0" compatLnSpc="1">
            <a:prstTxWarp prst="textNoShape">
              <a:avLst/>
            </a:prstTxWarp>
            <a:noAutofit/>
          </a:bodyPr>
          <a:lstStyle/>
          <a:p>
            <a:pPr marL="119063" marR="0" indent="-119063" algn="l" defTabSz="914400" rtl="0" eaLnBrk="1" fontAlgn="base" latinLnBrk="0" hangingPunct="1">
              <a:lnSpc>
                <a:spcPct val="90000"/>
              </a:lnSpc>
              <a:spcBef>
                <a:spcPct val="50000"/>
              </a:spcBef>
              <a:spcAft>
                <a:spcPct val="0"/>
              </a:spcAft>
              <a:buClr>
                <a:schemeClr val="accent1"/>
              </a:buClr>
              <a:buSzTx/>
              <a:buFontTx/>
              <a:buNone/>
              <a:tabLst/>
            </a:pPr>
            <a:r>
              <a:rPr kumimoji="0" lang="en-US" sz="1800" b="0" i="0" u="none" strike="noStrike" cap="none" normalizeH="0" baseline="0" dirty="0" smtClean="0">
                <a:ln>
                  <a:noFill/>
                </a:ln>
                <a:solidFill>
                  <a:schemeClr val="tx1"/>
                </a:solidFill>
                <a:effectLst/>
                <a:latin typeface="Arial" pitchFamily="-111" charset="0"/>
              </a:rPr>
              <a:t>  Oracle (OLTP)</a:t>
            </a:r>
            <a:endParaRPr kumimoji="0" lang="en-US" sz="1800" b="0" i="0" u="none" strike="noStrike" cap="none" normalizeH="0" baseline="0" dirty="0">
              <a:ln>
                <a:noFill/>
              </a:ln>
              <a:solidFill>
                <a:schemeClr val="tx1"/>
              </a:solidFill>
              <a:effectLst/>
              <a:latin typeface="Arial" pitchFamily="-111" charset="0"/>
            </a:endParaRPr>
          </a:p>
        </p:txBody>
      </p:sp>
      <p:cxnSp>
        <p:nvCxnSpPr>
          <p:cNvPr id="34" name="Straight Arrow Connector 33"/>
          <p:cNvCxnSpPr/>
          <p:nvPr/>
        </p:nvCxnSpPr>
        <p:spPr bwMode="auto">
          <a:xfrm flipV="1">
            <a:off x="1286669" y="1170694"/>
            <a:ext cx="0" cy="3044119"/>
          </a:xfrm>
          <a:prstGeom prst="straightConnector1">
            <a:avLst/>
          </a:prstGeom>
          <a:ln>
            <a:solidFill>
              <a:schemeClr val="bg2">
                <a:lumMod val="40000"/>
                <a:lumOff val="6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40" name="TextBox 39"/>
          <p:cNvSpPr txBox="1"/>
          <p:nvPr/>
        </p:nvSpPr>
        <p:spPr>
          <a:xfrm>
            <a:off x="419759" y="1943944"/>
            <a:ext cx="1518364" cy="369332"/>
          </a:xfrm>
          <a:prstGeom prst="rect">
            <a:avLst/>
          </a:prstGeom>
          <a:solidFill>
            <a:schemeClr val="bg1"/>
          </a:solidFill>
        </p:spPr>
        <p:txBody>
          <a:bodyPr wrap="none">
            <a:spAutoFit/>
          </a:bodyPr>
          <a:lstStyle/>
          <a:p>
            <a:pPr>
              <a:defRPr/>
            </a:pPr>
            <a:r>
              <a:rPr lang="en-US" sz="1800" i="1" dirty="0" smtClean="0">
                <a:solidFill>
                  <a:schemeClr val="bg2"/>
                </a:solidFill>
                <a:latin typeface="+mn-lt"/>
                <a:cs typeface="+mn-cs"/>
              </a:rPr>
              <a:t>Schema-less</a:t>
            </a:r>
            <a:endParaRPr lang="en-US" sz="1800" i="1" dirty="0">
              <a:solidFill>
                <a:schemeClr val="bg2"/>
              </a:solidFill>
              <a:latin typeface="+mn-lt"/>
              <a:cs typeface="+mn-cs"/>
            </a:endParaRPr>
          </a:p>
        </p:txBody>
      </p:sp>
      <p:sp>
        <p:nvSpPr>
          <p:cNvPr id="46" name="TextBox 45"/>
          <p:cNvSpPr txBox="1"/>
          <p:nvPr/>
        </p:nvSpPr>
        <p:spPr>
          <a:xfrm>
            <a:off x="400521" y="1337360"/>
            <a:ext cx="1505540" cy="369332"/>
          </a:xfrm>
          <a:prstGeom prst="rect">
            <a:avLst/>
          </a:prstGeom>
          <a:solidFill>
            <a:schemeClr val="bg1"/>
          </a:solidFill>
        </p:spPr>
        <p:txBody>
          <a:bodyPr wrap="none">
            <a:spAutoFit/>
          </a:bodyPr>
          <a:lstStyle/>
          <a:p>
            <a:pPr>
              <a:defRPr/>
            </a:pPr>
            <a:r>
              <a:rPr lang="en-US" sz="1800" i="1" dirty="0" smtClean="0">
                <a:solidFill>
                  <a:schemeClr val="bg2"/>
                </a:solidFill>
                <a:latin typeface="+mn-lt"/>
                <a:cs typeface="+mn-cs"/>
              </a:rPr>
              <a:t>Unstructured</a:t>
            </a:r>
            <a:endParaRPr lang="en-US" sz="1800" i="1" dirty="0">
              <a:solidFill>
                <a:schemeClr val="bg2"/>
              </a:solidFill>
              <a:latin typeface="+mn-lt"/>
              <a:cs typeface="+mn-cs"/>
            </a:endParaRPr>
          </a:p>
        </p:txBody>
      </p:sp>
      <p:sp>
        <p:nvSpPr>
          <p:cNvPr id="47" name="TextBox 46"/>
          <p:cNvSpPr txBox="1"/>
          <p:nvPr/>
        </p:nvSpPr>
        <p:spPr>
          <a:xfrm>
            <a:off x="860891" y="748357"/>
            <a:ext cx="807401" cy="584775"/>
          </a:xfrm>
          <a:prstGeom prst="rect">
            <a:avLst/>
          </a:prstGeom>
          <a:noFill/>
        </p:spPr>
        <p:txBody>
          <a:bodyPr wrap="none">
            <a:spAutoFit/>
          </a:bodyPr>
          <a:lstStyle/>
          <a:p>
            <a:pPr>
              <a:defRPr/>
            </a:pPr>
            <a:r>
              <a:rPr lang="en-US" sz="1600" dirty="0" smtClean="0">
                <a:solidFill>
                  <a:schemeClr val="bg2"/>
                </a:solidFill>
                <a:latin typeface="+mn-lt"/>
                <a:cs typeface="+mn-cs"/>
              </a:rPr>
              <a:t>Data</a:t>
            </a:r>
            <a:br>
              <a:rPr lang="en-US" sz="1600" dirty="0" smtClean="0">
                <a:solidFill>
                  <a:schemeClr val="bg2"/>
                </a:solidFill>
                <a:latin typeface="+mn-lt"/>
                <a:cs typeface="+mn-cs"/>
              </a:rPr>
            </a:br>
            <a:r>
              <a:rPr lang="en-US" sz="1600" dirty="0" smtClean="0">
                <a:solidFill>
                  <a:schemeClr val="bg2"/>
                </a:solidFill>
                <a:latin typeface="+mn-lt"/>
                <a:cs typeface="+mn-cs"/>
              </a:rPr>
              <a:t>Variety</a:t>
            </a:r>
            <a:endParaRPr lang="en-US" sz="1600" dirty="0">
              <a:solidFill>
                <a:schemeClr val="bg2"/>
              </a:solidFill>
              <a:latin typeface="+mn-lt"/>
              <a:cs typeface="+mn-cs"/>
            </a:endParaRPr>
          </a:p>
        </p:txBody>
      </p:sp>
      <p:sp>
        <p:nvSpPr>
          <p:cNvPr id="52" name="TextBox 51"/>
          <p:cNvSpPr txBox="1"/>
          <p:nvPr/>
        </p:nvSpPr>
        <p:spPr>
          <a:xfrm>
            <a:off x="681388" y="3060724"/>
            <a:ext cx="1031051" cy="369332"/>
          </a:xfrm>
          <a:prstGeom prst="rect">
            <a:avLst/>
          </a:prstGeom>
          <a:solidFill>
            <a:schemeClr val="bg1"/>
          </a:solidFill>
        </p:spPr>
        <p:txBody>
          <a:bodyPr wrap="none">
            <a:spAutoFit/>
          </a:bodyPr>
          <a:lstStyle/>
          <a:p>
            <a:pPr>
              <a:defRPr/>
            </a:pPr>
            <a:r>
              <a:rPr lang="en-US" sz="1800" i="1" dirty="0" smtClean="0">
                <a:solidFill>
                  <a:schemeClr val="bg2"/>
                </a:solidFill>
                <a:latin typeface="+mn-lt"/>
                <a:cs typeface="+mn-cs"/>
              </a:rPr>
              <a:t>Schema</a:t>
            </a:r>
            <a:endParaRPr lang="en-US" sz="1800" i="1" dirty="0">
              <a:solidFill>
                <a:schemeClr val="bg2"/>
              </a:solidFill>
              <a:latin typeface="+mn-lt"/>
              <a:cs typeface="+mn-cs"/>
            </a:endParaRPr>
          </a:p>
        </p:txBody>
      </p:sp>
      <p:grpSp>
        <p:nvGrpSpPr>
          <p:cNvPr id="3" name="Group 35"/>
          <p:cNvGrpSpPr/>
          <p:nvPr/>
        </p:nvGrpSpPr>
        <p:grpSpPr>
          <a:xfrm>
            <a:off x="2268187" y="1447800"/>
            <a:ext cx="3132488" cy="1117106"/>
            <a:chOff x="2268187" y="1930400"/>
            <a:chExt cx="3132488" cy="1489474"/>
          </a:xfrm>
        </p:grpSpPr>
        <p:sp>
          <p:nvSpPr>
            <p:cNvPr id="20" name="Rounded Rectangle 19"/>
            <p:cNvSpPr/>
            <p:nvPr/>
          </p:nvSpPr>
          <p:spPr bwMode="auto">
            <a:xfrm>
              <a:off x="3709898" y="1950849"/>
              <a:ext cx="1690777" cy="64770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ctr" anchorCtr="0" compatLnSpc="1">
              <a:prstTxWarp prst="textNoShape">
                <a:avLst/>
              </a:prstTxWarp>
              <a:noAutofit/>
            </a:bodyPr>
            <a:lstStyle/>
            <a:p>
              <a:pPr marL="119063" marR="0" indent="-119063" defTabSz="914400" rtl="0" eaLnBrk="1" fontAlgn="base" latinLnBrk="0" hangingPunct="1">
                <a:lnSpc>
                  <a:spcPct val="90000"/>
                </a:lnSpc>
                <a:spcBef>
                  <a:spcPct val="50000"/>
                </a:spcBef>
                <a:spcAft>
                  <a:spcPct val="0"/>
                </a:spcAft>
                <a:buClr>
                  <a:schemeClr val="accent1"/>
                </a:buClr>
                <a:buSzTx/>
                <a:buFontTx/>
                <a:buNone/>
                <a:tabLst/>
              </a:pPr>
              <a:r>
                <a:rPr kumimoji="0" lang="en-US" sz="1600" i="0" u="none" strike="noStrike" cap="none" normalizeH="0" baseline="0" dirty="0" smtClean="0">
                  <a:ln>
                    <a:noFill/>
                  </a:ln>
                  <a:solidFill>
                    <a:schemeClr val="tx1"/>
                  </a:solidFill>
                  <a:effectLst/>
                  <a:latin typeface="Arial" pitchFamily="-111" charset="0"/>
                </a:rPr>
                <a:t>Hadoop</a:t>
              </a:r>
              <a:endParaRPr kumimoji="0" lang="en-US" sz="1600" i="0" u="none" strike="noStrike" cap="none" normalizeH="0" baseline="0" dirty="0">
                <a:ln>
                  <a:noFill/>
                </a:ln>
                <a:solidFill>
                  <a:schemeClr val="tx1"/>
                </a:solidFill>
                <a:effectLst/>
                <a:latin typeface="Arial" pitchFamily="-111" charset="0"/>
              </a:endParaRPr>
            </a:p>
          </p:txBody>
        </p:sp>
        <p:sp>
          <p:nvSpPr>
            <p:cNvPr id="24" name="Rounded Rectangle 23"/>
            <p:cNvSpPr/>
            <p:nvPr/>
          </p:nvSpPr>
          <p:spPr bwMode="auto">
            <a:xfrm>
              <a:off x="2307315" y="1930400"/>
              <a:ext cx="1368903" cy="580555"/>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ctr" anchorCtr="0" compatLnSpc="1">
              <a:prstTxWarp prst="textNoShape">
                <a:avLst/>
              </a:prstTxWarp>
              <a:noAutofit/>
            </a:bodyPr>
            <a:lstStyle/>
            <a:p>
              <a:pPr marL="119063" indent="-119063"/>
              <a:r>
                <a:rPr lang="en-US" sz="1600" dirty="0" smtClean="0">
                  <a:solidFill>
                    <a:schemeClr val="tx1"/>
                  </a:solidFill>
                  <a:latin typeface="Arial" pitchFamily="-111" charset="0"/>
                </a:rPr>
                <a:t>HDFS</a:t>
              </a:r>
            </a:p>
          </p:txBody>
        </p:sp>
        <p:sp>
          <p:nvSpPr>
            <p:cNvPr id="51" name="Rounded Rectangle 50"/>
            <p:cNvSpPr/>
            <p:nvPr/>
          </p:nvSpPr>
          <p:spPr bwMode="auto">
            <a:xfrm>
              <a:off x="2268187" y="2720815"/>
              <a:ext cx="1448007" cy="69905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ctr" anchorCtr="0" compatLnSpc="1">
              <a:prstTxWarp prst="textNoShape">
                <a:avLst/>
              </a:prstTxWarp>
              <a:noAutofit/>
            </a:bodyPr>
            <a:lstStyle/>
            <a:p>
              <a:pPr marL="119063" indent="-119063"/>
              <a:r>
                <a:rPr lang="en-US" sz="1600" dirty="0" smtClean="0">
                  <a:solidFill>
                    <a:schemeClr val="tx1"/>
                  </a:solidFill>
                  <a:latin typeface="Arial" pitchFamily="-111" charset="0"/>
                </a:rPr>
                <a:t> Oracle </a:t>
              </a:r>
              <a:r>
                <a:rPr lang="en-US" sz="1600" dirty="0" err="1" smtClean="0">
                  <a:solidFill>
                    <a:schemeClr val="tx1"/>
                  </a:solidFill>
                  <a:latin typeface="Arial" pitchFamily="-111" charset="0"/>
                </a:rPr>
                <a:t>NoSQL</a:t>
              </a:r>
              <a:r>
                <a:rPr lang="en-US" sz="1600" dirty="0" smtClean="0">
                  <a:solidFill>
                    <a:schemeClr val="tx1"/>
                  </a:solidFill>
                  <a:latin typeface="Arial" pitchFamily="-111" charset="0"/>
                </a:rPr>
                <a:t> DB</a:t>
              </a:r>
            </a:p>
          </p:txBody>
        </p:sp>
      </p:grpSp>
      <p:grpSp>
        <p:nvGrpSpPr>
          <p:cNvPr id="4" name="Group 30"/>
          <p:cNvGrpSpPr/>
          <p:nvPr/>
        </p:nvGrpSpPr>
        <p:grpSpPr>
          <a:xfrm>
            <a:off x="6068291" y="1487384"/>
            <a:ext cx="1448790" cy="2372190"/>
            <a:chOff x="6068291" y="1983179"/>
            <a:chExt cx="1448790" cy="3162920"/>
          </a:xfrm>
        </p:grpSpPr>
        <p:sp>
          <p:nvSpPr>
            <p:cNvPr id="45" name="Rounded Rectangle 44"/>
            <p:cNvSpPr/>
            <p:nvPr/>
          </p:nvSpPr>
          <p:spPr bwMode="auto">
            <a:xfrm>
              <a:off x="6068291" y="1983179"/>
              <a:ext cx="1448790" cy="2327564"/>
            </a:xfrm>
            <a:prstGeom prst="roundRect">
              <a:avLst>
                <a:gd name="adj" fmla="val 12374"/>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ctr" anchorCtr="0" compatLnSpc="1">
              <a:prstTxWarp prst="textNoShape">
                <a:avLst/>
              </a:prstTxWarp>
              <a:noAutofit/>
            </a:bodyPr>
            <a:lstStyle/>
            <a:p>
              <a:pPr marR="0" defTabSz="914400" rtl="0" eaLnBrk="1" fontAlgn="base" latinLnBrk="0" hangingPunct="1">
                <a:lnSpc>
                  <a:spcPct val="90000"/>
                </a:lnSpc>
                <a:spcBef>
                  <a:spcPct val="50000"/>
                </a:spcBef>
                <a:spcAft>
                  <a:spcPct val="0"/>
                </a:spcAft>
                <a:buClr>
                  <a:schemeClr val="accent1"/>
                </a:buClr>
                <a:buSzTx/>
                <a:buFontTx/>
                <a:buNone/>
                <a:tabLst/>
              </a:pPr>
              <a:r>
                <a:rPr kumimoji="0" lang="en-US" sz="1800" b="0" i="0" u="none" strike="noStrike" cap="none" normalizeH="0" baseline="0" dirty="0" smtClean="0">
                  <a:ln>
                    <a:noFill/>
                  </a:ln>
                  <a:solidFill>
                    <a:schemeClr val="tx1"/>
                  </a:solidFill>
                  <a:effectLst/>
                  <a:latin typeface="Arial" pitchFamily="-111" charset="0"/>
                </a:rPr>
                <a:t>Oracle</a:t>
              </a:r>
              <a:br>
                <a:rPr kumimoji="0" lang="en-US" sz="1800" b="0" i="0" u="none" strike="noStrike" cap="none" normalizeH="0" baseline="0" dirty="0" smtClean="0">
                  <a:ln>
                    <a:noFill/>
                  </a:ln>
                  <a:solidFill>
                    <a:schemeClr val="tx1"/>
                  </a:solidFill>
                  <a:effectLst/>
                  <a:latin typeface="Arial" pitchFamily="-111" charset="0"/>
                </a:rPr>
              </a:br>
              <a:r>
                <a:rPr kumimoji="0" lang="en-US" sz="1800" b="0" i="0" u="none" strike="noStrike" cap="none" normalizeH="0" baseline="0" dirty="0" smtClean="0">
                  <a:ln>
                    <a:noFill/>
                  </a:ln>
                  <a:solidFill>
                    <a:schemeClr val="tx1"/>
                  </a:solidFill>
                  <a:effectLst/>
                  <a:latin typeface="Arial" pitchFamily="-111" charset="0"/>
                </a:rPr>
                <a:t>Analytics:</a:t>
              </a:r>
            </a:p>
            <a:p>
              <a:pPr marR="0" defTabSz="914400" rtl="0" eaLnBrk="1" fontAlgn="base" latinLnBrk="0" hangingPunct="1">
                <a:lnSpc>
                  <a:spcPct val="90000"/>
                </a:lnSpc>
                <a:spcBef>
                  <a:spcPct val="50000"/>
                </a:spcBef>
                <a:spcAft>
                  <a:spcPct val="0"/>
                </a:spcAft>
                <a:buClr>
                  <a:schemeClr val="accent1"/>
                </a:buClr>
                <a:buSzTx/>
                <a:buFontTx/>
                <a:buNone/>
                <a:tabLst/>
              </a:pPr>
              <a:r>
                <a:rPr lang="en-US" sz="1800" b="0" dirty="0" smtClean="0">
                  <a:solidFill>
                    <a:schemeClr val="tx1"/>
                  </a:solidFill>
                  <a:latin typeface="Arial" pitchFamily="-111" charset="0"/>
                </a:rPr>
                <a:t>Data Mining</a:t>
              </a:r>
              <a:br>
                <a:rPr lang="en-US" sz="1800" b="0" dirty="0" smtClean="0">
                  <a:solidFill>
                    <a:schemeClr val="tx1"/>
                  </a:solidFill>
                  <a:latin typeface="Arial" pitchFamily="-111" charset="0"/>
                </a:rPr>
              </a:br>
              <a:r>
                <a:rPr lang="en-US" sz="1800" b="0" dirty="0" smtClean="0">
                  <a:solidFill>
                    <a:schemeClr val="tx1"/>
                  </a:solidFill>
                  <a:latin typeface="Arial" pitchFamily="-111" charset="0"/>
                </a:rPr>
                <a:t>R</a:t>
              </a:r>
              <a:r>
                <a:rPr lang="en-US" sz="1800" b="0" dirty="0">
                  <a:solidFill>
                    <a:schemeClr val="tx1"/>
                  </a:solidFill>
                  <a:latin typeface="Arial" pitchFamily="-111" charset="0"/>
                </a:rPr>
                <a:t/>
              </a:r>
              <a:br>
                <a:rPr lang="en-US" sz="1800" b="0" dirty="0">
                  <a:solidFill>
                    <a:schemeClr val="tx1"/>
                  </a:solidFill>
                  <a:latin typeface="Arial" pitchFamily="-111" charset="0"/>
                </a:rPr>
              </a:br>
              <a:r>
                <a:rPr lang="en-US" sz="1800" b="0" dirty="0" smtClean="0">
                  <a:solidFill>
                    <a:schemeClr val="tx1"/>
                  </a:solidFill>
                  <a:latin typeface="Arial" pitchFamily="-111" charset="0"/>
                </a:rPr>
                <a:t>Spatial</a:t>
              </a:r>
              <a:br>
                <a:rPr lang="en-US" sz="1800" b="0" dirty="0" smtClean="0">
                  <a:solidFill>
                    <a:schemeClr val="tx1"/>
                  </a:solidFill>
                  <a:latin typeface="Arial" pitchFamily="-111" charset="0"/>
                </a:rPr>
              </a:br>
              <a:r>
                <a:rPr lang="en-US" sz="1800" b="0" dirty="0" smtClean="0">
                  <a:solidFill>
                    <a:schemeClr val="tx1"/>
                  </a:solidFill>
                  <a:latin typeface="Arial" pitchFamily="-111" charset="0"/>
                </a:rPr>
                <a:t>Graph</a:t>
              </a:r>
              <a:br>
                <a:rPr lang="en-US" sz="1800" b="0" dirty="0" smtClean="0">
                  <a:solidFill>
                    <a:schemeClr val="tx1"/>
                  </a:solidFill>
                  <a:latin typeface="Arial" pitchFamily="-111" charset="0"/>
                </a:rPr>
              </a:br>
              <a:r>
                <a:rPr lang="en-US" sz="1800" b="0" dirty="0" smtClean="0">
                  <a:solidFill>
                    <a:schemeClr val="tx1"/>
                  </a:solidFill>
                  <a:latin typeface="Arial" pitchFamily="-111" charset="0"/>
                </a:rPr>
                <a:t>mapreduce</a:t>
              </a:r>
            </a:p>
          </p:txBody>
        </p:sp>
        <p:sp>
          <p:nvSpPr>
            <p:cNvPr id="38" name="Rounded Rectangle 37"/>
            <p:cNvSpPr/>
            <p:nvPr/>
          </p:nvSpPr>
          <p:spPr bwMode="auto">
            <a:xfrm>
              <a:off x="6327492" y="4339650"/>
              <a:ext cx="1177713" cy="80644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ctr" anchorCtr="0" compatLnSpc="1">
              <a:prstTxWarp prst="textNoShape">
                <a:avLst/>
              </a:prstTxWarp>
              <a:noAutofit/>
            </a:bodyPr>
            <a:lstStyle/>
            <a:p>
              <a:pPr marR="0" defTabSz="914400" rtl="0" eaLnBrk="1" fontAlgn="base" latinLnBrk="0" hangingPunct="1">
                <a:lnSpc>
                  <a:spcPct val="90000"/>
                </a:lnSpc>
                <a:spcBef>
                  <a:spcPct val="50000"/>
                </a:spcBef>
                <a:spcAft>
                  <a:spcPct val="0"/>
                </a:spcAft>
                <a:buClr>
                  <a:schemeClr val="accent1"/>
                </a:buClr>
                <a:buSzTx/>
                <a:buFontTx/>
                <a:buNone/>
                <a:tabLst/>
              </a:pPr>
              <a:r>
                <a:rPr kumimoji="0" lang="en-US" sz="1800" i="0" u="none" strike="noStrike" cap="none" normalizeH="0" baseline="0" dirty="0" smtClean="0">
                  <a:ln>
                    <a:noFill/>
                  </a:ln>
                  <a:solidFill>
                    <a:schemeClr val="tx1"/>
                  </a:solidFill>
                  <a:effectLst/>
                  <a:latin typeface="Arial" pitchFamily="-111" charset="0"/>
                </a:rPr>
                <a:t>OBI </a:t>
              </a:r>
              <a:r>
                <a:rPr kumimoji="0" lang="en-US" sz="1800" i="0" u="none" strike="noStrike" cap="none" normalizeH="0" dirty="0" smtClean="0">
                  <a:ln>
                    <a:noFill/>
                  </a:ln>
                  <a:solidFill>
                    <a:schemeClr val="tx1"/>
                  </a:solidFill>
                  <a:effectLst/>
                  <a:latin typeface="Arial" pitchFamily="-111" charset="0"/>
                </a:rPr>
                <a:t>EE</a:t>
              </a:r>
              <a:endParaRPr kumimoji="0" lang="en-US" sz="1800" i="0" u="none" strike="noStrike" cap="none" normalizeH="0" baseline="0" dirty="0">
                <a:ln>
                  <a:noFill/>
                </a:ln>
                <a:solidFill>
                  <a:schemeClr val="tx1"/>
                </a:solidFill>
                <a:effectLst/>
                <a:latin typeface="Arial" pitchFamily="-111" charset="0"/>
              </a:endParaRPr>
            </a:p>
          </p:txBody>
        </p:sp>
      </p:grpSp>
      <p:grpSp>
        <p:nvGrpSpPr>
          <p:cNvPr id="5" name="Group 32"/>
          <p:cNvGrpSpPr/>
          <p:nvPr/>
        </p:nvGrpSpPr>
        <p:grpSpPr>
          <a:xfrm>
            <a:off x="3553649" y="1944520"/>
            <a:ext cx="2205884" cy="970499"/>
            <a:chOff x="3553649" y="2592693"/>
            <a:chExt cx="2205884" cy="1293998"/>
          </a:xfrm>
        </p:grpSpPr>
        <p:sp>
          <p:nvSpPr>
            <p:cNvPr id="41" name="Rounded Rectangle 40"/>
            <p:cNvSpPr/>
            <p:nvPr/>
          </p:nvSpPr>
          <p:spPr bwMode="auto">
            <a:xfrm>
              <a:off x="3553649" y="3206337"/>
              <a:ext cx="1968500" cy="680354"/>
            </a:xfrm>
            <a:prstGeom prst="roundRect">
              <a:avLst/>
            </a:prstGeom>
            <a:ln>
              <a:headEnd type="none" w="med" len="med"/>
              <a:tailEnd type="none"/>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b="0" dirty="0" smtClean="0">
                  <a:solidFill>
                    <a:schemeClr val="tx1"/>
                  </a:solidFill>
                </a:rPr>
                <a:t>Oracle</a:t>
              </a:r>
              <a:br>
                <a:rPr lang="en-US" sz="1800" b="0" dirty="0" smtClean="0">
                  <a:solidFill>
                    <a:schemeClr val="tx1"/>
                  </a:solidFill>
                </a:rPr>
              </a:br>
              <a:r>
                <a:rPr lang="en-US" sz="1800" b="0" dirty="0" smtClean="0">
                  <a:solidFill>
                    <a:schemeClr val="tx1"/>
                  </a:solidFill>
                </a:rPr>
                <a:t>Data Integrator</a:t>
              </a:r>
              <a:endParaRPr lang="en-US" sz="1800" b="0" dirty="0">
                <a:solidFill>
                  <a:schemeClr val="tx1"/>
                </a:solidFill>
              </a:endParaRPr>
            </a:p>
          </p:txBody>
        </p:sp>
        <p:sp>
          <p:nvSpPr>
            <p:cNvPr id="48" name="Rounded Rectangle 47"/>
            <p:cNvSpPr/>
            <p:nvPr/>
          </p:nvSpPr>
          <p:spPr bwMode="auto">
            <a:xfrm>
              <a:off x="3835730" y="2592693"/>
              <a:ext cx="1923803" cy="589891"/>
            </a:xfrm>
            <a:prstGeom prst="roundRect">
              <a:avLst/>
            </a:prstGeom>
            <a:ln>
              <a:headEnd type="none" w="med" len="med"/>
              <a:tailEnd type="none"/>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b="0" dirty="0" smtClean="0">
                  <a:solidFill>
                    <a:schemeClr val="tx1"/>
                  </a:solidFill>
                </a:rPr>
                <a:t>Oracle Loader for Hadoop</a:t>
              </a:r>
              <a:endParaRPr lang="en-US" sz="1800" b="0" dirty="0">
                <a:solidFill>
                  <a:schemeClr val="tx1"/>
                </a:solidFill>
              </a:endParaRPr>
            </a:p>
          </p:txBody>
        </p:sp>
      </p:grpSp>
    </p:spTree>
    <p:extLst>
      <p:ext uri="{BB962C8B-B14F-4D97-AF65-F5344CB8AC3E}">
        <p14:creationId xmlns:p14="http://schemas.microsoft.com/office/powerpoint/2010/main" xmlns="" val="1328370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Real World Use Cases for Big Data</a:t>
            </a:r>
          </a:p>
        </p:txBody>
      </p:sp>
      <p:sp>
        <p:nvSpPr>
          <p:cNvPr id="23555" name="Content Placeholder 24"/>
          <p:cNvSpPr>
            <a:spLocks noGrp="1"/>
          </p:cNvSpPr>
          <p:nvPr>
            <p:ph sz="quarter" idx="12"/>
          </p:nvPr>
        </p:nvSpPr>
        <p:spPr/>
        <p:txBody>
          <a:bodyPr/>
          <a:lstStyle/>
          <a:p>
            <a:pPr eaLnBrk="1" hangingPunct="1"/>
            <a:endParaRPr lang="en-US" smtClean="0"/>
          </a:p>
          <a:p>
            <a:pPr eaLnBrk="1" hangingPunct="1"/>
            <a:endParaRPr lang="en-US" smtClean="0"/>
          </a:p>
          <a:p>
            <a:pPr eaLnBrk="1" hangingPunct="1"/>
            <a:endParaRPr lang="en-US" smtClean="0"/>
          </a:p>
        </p:txBody>
      </p:sp>
      <p:graphicFrame>
        <p:nvGraphicFramePr>
          <p:cNvPr id="10" name="Table 9"/>
          <p:cNvGraphicFramePr>
            <a:graphicFrameLocks noGrp="1"/>
          </p:cNvGraphicFramePr>
          <p:nvPr/>
        </p:nvGraphicFramePr>
        <p:xfrm>
          <a:off x="301146" y="929870"/>
          <a:ext cx="8589962" cy="3432065"/>
        </p:xfrm>
        <a:graphic>
          <a:graphicData uri="http://schemas.openxmlformats.org/drawingml/2006/table">
            <a:tbl>
              <a:tblPr firstRow="1" bandRow="1"/>
              <a:tblGrid>
                <a:gridCol w="2245542"/>
                <a:gridCol w="2049439"/>
                <a:gridCol w="2058458"/>
                <a:gridCol w="2236523"/>
              </a:tblGrid>
              <a:tr h="297291">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571145" rtl="0" eaLnBrk="1" latinLnBrk="0" hangingPunct="1"/>
                      <a:r>
                        <a:rPr lang="en-US" sz="1400" b="1" kern="1200" dirty="0" smtClean="0">
                          <a:solidFill>
                            <a:schemeClr val="lt1"/>
                          </a:solidFill>
                          <a:latin typeface="Arial"/>
                          <a:ea typeface="+mn-ea"/>
                          <a:cs typeface="Arial"/>
                        </a:rPr>
                        <a:t>Industry</a:t>
                      </a:r>
                      <a:endParaRPr lang="en-US" sz="1400" b="1" kern="1200" dirty="0">
                        <a:solidFill>
                          <a:schemeClr val="lt1"/>
                        </a:solidFill>
                        <a:latin typeface="Arial"/>
                        <a:ea typeface="+mn-ea"/>
                        <a:cs typeface="Arial"/>
                      </a:endParaRPr>
                    </a:p>
                  </a:txBody>
                  <a:tcPr marT="60960" marB="60960" anchor="ctr" anchorCtr="1">
                    <a:lnL w="19050" cap="flat" cmpd="sng" algn="ctr">
                      <a:solidFill>
                        <a:srgbClr val="777777"/>
                      </a:solidFill>
                      <a:prstDash val="solid"/>
                      <a:round/>
                      <a:headEnd type="none" w="med" len="med"/>
                      <a:tailEnd type="none" w="med" len="med"/>
                    </a:lnL>
                    <a:lnR w="9525" cap="flat" cmpd="sng" algn="ctr">
                      <a:solidFill>
                        <a:srgbClr val="FFFFFF"/>
                      </a:solidFill>
                      <a:prstDash val="solid"/>
                      <a:round/>
                      <a:headEnd type="none" w="med" len="med"/>
                      <a:tailEnd type="none" w="med" len="med"/>
                    </a:lnR>
                    <a:lnT w="19050" cap="flat" cmpd="sng" algn="ctr">
                      <a:solidFill>
                        <a:srgbClr val="777777"/>
                      </a:solidFill>
                      <a:prstDash val="solid"/>
                      <a:round/>
                      <a:headEnd type="none" w="med" len="med"/>
                      <a:tailEnd type="none" w="med" len="med"/>
                    </a:lnT>
                    <a:lnB w="12700" cmpd="sng">
                      <a:noFill/>
                    </a:lnB>
                    <a:lnTlToBr w="12700" cmpd="sng">
                      <a:noFill/>
                      <a:prstDash val="solid"/>
                    </a:lnTlToBr>
                    <a:lnBlToTr w="12700" cmpd="sng">
                      <a:noFill/>
                      <a:prstDash val="solid"/>
                    </a:lnBlToTr>
                    <a:gradFill flip="none" rotWithShape="1">
                      <a:gsLst>
                        <a:gs pos="0">
                          <a:srgbClr val="FF0000">
                            <a:lumMod val="50000"/>
                          </a:srgbClr>
                        </a:gs>
                        <a:gs pos="64000">
                          <a:srgbClr val="FF0000"/>
                        </a:gs>
                      </a:gsLst>
                      <a:lin ang="16200000" scaled="1"/>
                      <a:tileRect/>
                    </a:gra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571145" rtl="0" eaLnBrk="1" latinLnBrk="0" hangingPunct="1"/>
                      <a:r>
                        <a:rPr lang="en-US" sz="1400" b="1" kern="1200" dirty="0" smtClean="0">
                          <a:solidFill>
                            <a:schemeClr val="lt1"/>
                          </a:solidFill>
                          <a:latin typeface="Arial"/>
                          <a:ea typeface="+mn-ea"/>
                          <a:cs typeface="Arial"/>
                        </a:rPr>
                        <a:t>New Data</a:t>
                      </a:r>
                      <a:endParaRPr lang="en-US" sz="1400" b="1" kern="1200" dirty="0">
                        <a:solidFill>
                          <a:schemeClr val="lt1"/>
                        </a:solidFill>
                        <a:latin typeface="Arial"/>
                        <a:ea typeface="+mn-ea"/>
                        <a:cs typeface="Arial"/>
                      </a:endParaRPr>
                    </a:p>
                  </a:txBody>
                  <a:tcPr marT="60960" marB="60960"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9050" cap="flat" cmpd="sng" algn="ctr">
                      <a:solidFill>
                        <a:srgbClr val="777777"/>
                      </a:solidFill>
                      <a:prstDash val="solid"/>
                      <a:round/>
                      <a:headEnd type="none" w="med" len="med"/>
                      <a:tailEnd type="none" w="med" len="med"/>
                    </a:lnT>
                    <a:lnB w="12700" cmpd="sng">
                      <a:noFill/>
                    </a:lnB>
                    <a:lnTlToBr w="12700" cmpd="sng">
                      <a:noFill/>
                      <a:prstDash val="solid"/>
                    </a:lnTlToBr>
                    <a:lnBlToTr w="12700" cmpd="sng">
                      <a:noFill/>
                      <a:prstDash val="solid"/>
                    </a:lnBlToTr>
                    <a:gradFill flip="none" rotWithShape="1">
                      <a:gsLst>
                        <a:gs pos="0">
                          <a:srgbClr val="FF0000">
                            <a:lumMod val="50000"/>
                          </a:srgbClr>
                        </a:gs>
                        <a:gs pos="64000">
                          <a:srgbClr val="FF0000"/>
                        </a:gs>
                      </a:gsLst>
                      <a:lin ang="16200000" scaled="1"/>
                      <a:tileRect/>
                    </a:gra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571145" rtl="0" eaLnBrk="1" latinLnBrk="0" hangingPunct="1"/>
                      <a:r>
                        <a:rPr lang="en-US" sz="1400" b="1" kern="1200" dirty="0" smtClean="0">
                          <a:solidFill>
                            <a:schemeClr val="lt1"/>
                          </a:solidFill>
                          <a:latin typeface="Arial"/>
                          <a:ea typeface="+mn-ea"/>
                          <a:cs typeface="Arial"/>
                        </a:rPr>
                        <a:t>What’s Possible</a:t>
                      </a:r>
                      <a:endParaRPr lang="en-US" sz="1400" b="1" kern="1200" dirty="0">
                        <a:solidFill>
                          <a:schemeClr val="lt1"/>
                        </a:solidFill>
                        <a:latin typeface="Arial"/>
                        <a:ea typeface="+mn-ea"/>
                        <a:cs typeface="Arial"/>
                      </a:endParaRPr>
                    </a:p>
                  </a:txBody>
                  <a:tcPr marT="60960" marB="60960"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9050" cap="flat" cmpd="sng" algn="ctr">
                      <a:solidFill>
                        <a:srgbClr val="777777"/>
                      </a:solidFill>
                      <a:prstDash val="solid"/>
                      <a:round/>
                      <a:headEnd type="none" w="med" len="med"/>
                      <a:tailEnd type="none" w="med" len="med"/>
                    </a:lnT>
                    <a:lnB w="12700" cmpd="sng">
                      <a:noFill/>
                    </a:lnB>
                    <a:lnTlToBr w="12700" cmpd="sng">
                      <a:noFill/>
                      <a:prstDash val="solid"/>
                    </a:lnTlToBr>
                    <a:lnBlToTr w="12700" cmpd="sng">
                      <a:noFill/>
                      <a:prstDash val="solid"/>
                    </a:lnBlToTr>
                    <a:gradFill flip="none" rotWithShape="1">
                      <a:gsLst>
                        <a:gs pos="0">
                          <a:srgbClr val="FF0000">
                            <a:lumMod val="50000"/>
                          </a:srgbClr>
                        </a:gs>
                        <a:gs pos="64000">
                          <a:srgbClr val="FF0000"/>
                        </a:gs>
                      </a:gsLst>
                      <a:lin ang="16200000" scaled="1"/>
                      <a:tileRect/>
                    </a:gra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571145" rtl="0" eaLnBrk="1" latinLnBrk="0" hangingPunct="1"/>
                      <a:r>
                        <a:rPr lang="en-US" sz="1400" b="1" kern="1200" dirty="0" smtClean="0">
                          <a:solidFill>
                            <a:schemeClr val="lt1"/>
                          </a:solidFill>
                          <a:latin typeface="Arial"/>
                          <a:ea typeface="+mn-ea"/>
                          <a:cs typeface="Arial"/>
                        </a:rPr>
                        <a:t>Why?</a:t>
                      </a:r>
                      <a:endParaRPr lang="en-US" sz="1400" b="1" kern="1200" dirty="0">
                        <a:solidFill>
                          <a:schemeClr val="lt1"/>
                        </a:solidFill>
                        <a:latin typeface="Arial"/>
                        <a:ea typeface="+mn-ea"/>
                        <a:cs typeface="Arial"/>
                      </a:endParaRPr>
                    </a:p>
                  </a:txBody>
                  <a:tcPr marT="60960" marB="60960" anchor="ctr" anchorCtr="1">
                    <a:lnL w="9525" cap="flat" cmpd="sng" algn="ctr">
                      <a:solidFill>
                        <a:srgbClr val="FFFFFF"/>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2700" cmpd="sng">
                      <a:noFill/>
                    </a:lnB>
                    <a:lnTlToBr w="12700" cmpd="sng">
                      <a:noFill/>
                      <a:prstDash val="solid"/>
                    </a:lnTlToBr>
                    <a:lnBlToTr w="12700" cmpd="sng">
                      <a:noFill/>
                      <a:prstDash val="solid"/>
                    </a:lnBlToTr>
                    <a:gradFill flip="none" rotWithShape="1">
                      <a:gsLst>
                        <a:gs pos="0">
                          <a:srgbClr val="FF0000">
                            <a:lumMod val="50000"/>
                          </a:srgbClr>
                        </a:gs>
                        <a:gs pos="64000">
                          <a:srgbClr val="FF0000"/>
                        </a:gs>
                      </a:gsLst>
                      <a:lin ang="16200000" scaled="1"/>
                      <a:tileRect/>
                    </a:gradFill>
                  </a:tcPr>
                </a:tc>
              </a:tr>
              <a:tr h="619357">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1" dirty="0" smtClean="0">
                          <a:solidFill>
                            <a:schemeClr val="tx2"/>
                          </a:solidFill>
                          <a:latin typeface="Arial" pitchFamily="34" charset="0"/>
                          <a:cs typeface="Arial" pitchFamily="34" charset="0"/>
                        </a:rPr>
                        <a:t>Healthcare</a:t>
                      </a:r>
                      <a:r>
                        <a:rPr lang="en-US" sz="1200" b="1" dirty="0" smtClean="0">
                          <a:latin typeface="Arial" pitchFamily="34" charset="0"/>
                          <a:cs typeface="Arial" pitchFamily="34" charset="0"/>
                        </a:rPr>
                        <a:t/>
                      </a:r>
                      <a:br>
                        <a:rPr lang="en-US" sz="1200" b="1" dirty="0" smtClean="0">
                          <a:latin typeface="Arial" pitchFamily="34" charset="0"/>
                          <a:cs typeface="Arial" pitchFamily="34" charset="0"/>
                        </a:rPr>
                      </a:br>
                      <a:r>
                        <a:rPr lang="en-US" sz="1200" dirty="0" smtClean="0">
                          <a:latin typeface="Arial" pitchFamily="34" charset="0"/>
                          <a:cs typeface="Arial" pitchFamily="34" charset="0"/>
                        </a:rPr>
                        <a:t>Improve Quality</a:t>
                      </a:r>
                      <a:r>
                        <a:rPr lang="en-US" sz="1200" baseline="0" dirty="0" smtClean="0">
                          <a:latin typeface="Arial" pitchFamily="34" charset="0"/>
                          <a:cs typeface="Arial" pitchFamily="34" charset="0"/>
                        </a:rPr>
                        <a:t> and </a:t>
                      </a:r>
                      <a:r>
                        <a:rPr lang="en-US" sz="1200" dirty="0" smtClean="0">
                          <a:latin typeface="Arial" pitchFamily="34" charset="0"/>
                          <a:cs typeface="Arial" pitchFamily="34" charset="0"/>
                        </a:rPr>
                        <a:t>Efficiency</a:t>
                      </a:r>
                      <a:endParaRPr lang="en-US" sz="1200" dirty="0">
                        <a:latin typeface="Arial" pitchFamily="34" charset="0"/>
                        <a:cs typeface="Arial" pitchFamily="34" charset="0"/>
                      </a:endParaRPr>
                    </a:p>
                  </a:txBody>
                  <a:tcPr marT="60960" marB="60960" anchor="ctr" anchorCtr="1">
                    <a:lnL w="19050" cap="flat" cmpd="sng" algn="ctr">
                      <a:solidFill>
                        <a:srgbClr val="777777"/>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FFFFFF">
                        <a:lumMod val="85000"/>
                        <a:alpha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Arial" pitchFamily="34" charset="0"/>
                          <a:cs typeface="Arial" pitchFamily="34" charset="0"/>
                        </a:rPr>
                        <a:t>Practitioner’s notes; machine statistics </a:t>
                      </a:r>
                      <a:endParaRPr lang="en-US" sz="1200" dirty="0">
                        <a:latin typeface="Arial" pitchFamily="34" charset="0"/>
                        <a:cs typeface="Arial" pitchFamily="34" charset="0"/>
                      </a:endParaRPr>
                    </a:p>
                  </a:txBody>
                  <a:tcPr marT="60960" marB="60960" anchor="ctr" anchorCtr="1">
                    <a:lnL>
                      <a:noFill/>
                    </a:lnL>
                    <a:lnR>
                      <a:noFill/>
                    </a:lnR>
                    <a:lnT w="12700" cmpd="sng">
                      <a:noFill/>
                    </a:lnT>
                    <a:lnB w="12700" cmpd="sng">
                      <a:noFill/>
                    </a:lnB>
                    <a:lnTlToBr w="12700" cmpd="sng">
                      <a:noFill/>
                      <a:prstDash val="solid"/>
                    </a:lnTlToBr>
                    <a:lnBlToTr w="12700" cmpd="sng">
                      <a:noFill/>
                      <a:prstDash val="solid"/>
                    </a:lnBlToTr>
                    <a:solidFill>
                      <a:srgbClr val="FFFFFF">
                        <a:lumMod val="85000"/>
                        <a:alpha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Arial" pitchFamily="34" charset="0"/>
                          <a:cs typeface="Arial" pitchFamily="34" charset="0"/>
                        </a:rPr>
                        <a:t>Best practices</a:t>
                      </a:r>
                      <a:r>
                        <a:rPr lang="en-US" sz="1200" baseline="0" dirty="0" smtClean="0">
                          <a:latin typeface="Arial" pitchFamily="34" charset="0"/>
                          <a:cs typeface="Arial" pitchFamily="34" charset="0"/>
                        </a:rPr>
                        <a:t>, reduced hospitalization</a:t>
                      </a:r>
                      <a:endParaRPr lang="en-US" sz="1200" dirty="0">
                        <a:latin typeface="Arial" pitchFamily="34" charset="0"/>
                        <a:cs typeface="Arial" pitchFamily="34" charset="0"/>
                      </a:endParaRPr>
                    </a:p>
                  </a:txBody>
                  <a:tcPr marT="60960" marB="60960" anchor="ctr" anchorCtr="1">
                    <a:lnL>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lumMod val="85000"/>
                        <a:alpha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dirty="0" smtClean="0">
                          <a:solidFill>
                            <a:schemeClr val="tx1"/>
                          </a:solidFill>
                          <a:latin typeface="Arial" pitchFamily="34" charset="0"/>
                          <a:cs typeface="Arial" pitchFamily="34" charset="0"/>
                        </a:rPr>
                        <a:t>Increase industry value by </a:t>
                      </a:r>
                      <a:r>
                        <a:rPr lang="en-US" sz="1200" b="1" dirty="0" smtClean="0">
                          <a:solidFill>
                            <a:schemeClr val="tx2"/>
                          </a:solidFill>
                          <a:latin typeface="Arial" pitchFamily="34" charset="0"/>
                          <a:cs typeface="Arial" pitchFamily="34" charset="0"/>
                        </a:rPr>
                        <a:t>$300 B </a:t>
                      </a:r>
                      <a:r>
                        <a:rPr lang="en-US" sz="1200" b="0" dirty="0" smtClean="0">
                          <a:solidFill>
                            <a:schemeClr val="tx1"/>
                          </a:solidFill>
                          <a:latin typeface="Arial" pitchFamily="34" charset="0"/>
                          <a:cs typeface="Arial" pitchFamily="34" charset="0"/>
                        </a:rPr>
                        <a:t>per year</a:t>
                      </a:r>
                    </a:p>
                  </a:txBody>
                  <a:tcPr marT="60960" marB="60960" anchor="ctr" anchorCtr="1">
                    <a:lnL>
                      <a:noFill/>
                    </a:lnL>
                    <a:lnR w="19050" cap="flat" cmpd="sng" algn="ctr">
                      <a:solidFill>
                        <a:srgbClr val="777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lumMod val="85000"/>
                        <a:alpha val="40000"/>
                      </a:srgbClr>
                    </a:solidFill>
                  </a:tcPr>
                </a:tc>
              </a:tr>
              <a:tr h="619357">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1" dirty="0" smtClean="0">
                          <a:solidFill>
                            <a:schemeClr val="tx2"/>
                          </a:solidFill>
                          <a:latin typeface="Arial" pitchFamily="34" charset="0"/>
                          <a:cs typeface="Arial" pitchFamily="34" charset="0"/>
                        </a:rPr>
                        <a:t>Retail</a:t>
                      </a:r>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1200" dirty="0" smtClean="0">
                          <a:latin typeface="Arial" pitchFamily="34" charset="0"/>
                          <a:cs typeface="Arial" pitchFamily="34" charset="0"/>
                        </a:rPr>
                        <a:t>One</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size fits all marketing</a:t>
                      </a:r>
                      <a:endParaRPr lang="en-US" sz="1200" dirty="0">
                        <a:latin typeface="Arial" pitchFamily="34" charset="0"/>
                        <a:cs typeface="Arial" pitchFamily="34" charset="0"/>
                      </a:endParaRPr>
                    </a:p>
                  </a:txBody>
                  <a:tcPr marT="60960" marB="60960" anchor="ctr" anchorCtr="1">
                    <a:lnL w="19050" cap="flat" cmpd="sng" algn="ctr">
                      <a:solidFill>
                        <a:srgbClr val="777777"/>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smtClean="0">
                          <a:latin typeface="Arial" pitchFamily="34" charset="0"/>
                          <a:cs typeface="Arial" pitchFamily="34" charset="0"/>
                        </a:rPr>
                        <a:t>Weblog, click streams</a:t>
                      </a:r>
                      <a:endParaRPr lang="en-US" sz="1200" dirty="0">
                        <a:latin typeface="Arial" pitchFamily="34" charset="0"/>
                        <a:cs typeface="Arial" pitchFamily="34" charset="0"/>
                      </a:endParaRPr>
                    </a:p>
                  </a:txBody>
                  <a:tcPr marT="60960" marB="60960" anchor="ctr" anchorCtr="1">
                    <a:lnL>
                      <a:noFill/>
                    </a:lnL>
                    <a:lnR>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Arial" pitchFamily="34" charset="0"/>
                          <a:cs typeface="Arial" pitchFamily="34" charset="0"/>
                        </a:rPr>
                        <a:t>Micro-segmentation,</a:t>
                      </a:r>
                      <a:r>
                        <a:rPr lang="en-US" sz="1200" baseline="0" dirty="0" smtClean="0">
                          <a:latin typeface="Arial" pitchFamily="34" charset="0"/>
                          <a:cs typeface="Arial" pitchFamily="34" charset="0"/>
                        </a:rPr>
                        <a:t> recommendations</a:t>
                      </a:r>
                      <a:endParaRPr lang="en-US" sz="1200" dirty="0">
                        <a:latin typeface="Arial" pitchFamily="34" charset="0"/>
                        <a:cs typeface="Arial" pitchFamily="34" charset="0"/>
                      </a:endParaRPr>
                    </a:p>
                  </a:txBody>
                  <a:tcPr marT="60960" marB="60960" anchor="ctr" anchorCtr="1">
                    <a:lnL>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dirty="0" smtClean="0">
                          <a:solidFill>
                            <a:schemeClr val="tx1"/>
                          </a:solidFill>
                          <a:latin typeface="Arial" pitchFamily="34" charset="0"/>
                          <a:cs typeface="Arial" pitchFamily="34" charset="0"/>
                        </a:rPr>
                        <a:t>Increase net margin by </a:t>
                      </a:r>
                      <a:r>
                        <a:rPr lang="en-US" sz="1200" b="1" dirty="0" smtClean="0">
                          <a:solidFill>
                            <a:schemeClr val="tx2"/>
                          </a:solidFill>
                          <a:latin typeface="Arial" pitchFamily="34" charset="0"/>
                          <a:cs typeface="Arial" pitchFamily="34" charset="0"/>
                        </a:rPr>
                        <a:t>60%</a:t>
                      </a:r>
                    </a:p>
                  </a:txBody>
                  <a:tcPr marT="60960" marB="60960" anchor="ctr" anchorCtr="1">
                    <a:lnL>
                      <a:noFill/>
                    </a:lnL>
                    <a:lnR w="19050" cap="flat" cmpd="sng" algn="ctr">
                      <a:solidFill>
                        <a:srgbClr val="777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r>
              <a:tr h="619357">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1" dirty="0" smtClean="0">
                          <a:solidFill>
                            <a:schemeClr val="tx2"/>
                          </a:solidFill>
                          <a:latin typeface="Arial" pitchFamily="34" charset="0"/>
                          <a:cs typeface="Arial" pitchFamily="34" charset="0"/>
                        </a:rPr>
                        <a:t>Banking</a:t>
                      </a:r>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1200" dirty="0" smtClean="0">
                          <a:latin typeface="Arial" pitchFamily="34" charset="0"/>
                          <a:cs typeface="Arial" pitchFamily="34" charset="0"/>
                        </a:rPr>
                        <a:t>Fraud</a:t>
                      </a:r>
                      <a:r>
                        <a:rPr lang="en-US" sz="1200" baseline="0" dirty="0" smtClean="0">
                          <a:latin typeface="Arial" pitchFamily="34" charset="0"/>
                          <a:cs typeface="Arial" pitchFamily="34" charset="0"/>
                        </a:rPr>
                        <a:t> detection; risk analysis</a:t>
                      </a:r>
                      <a:endParaRPr lang="en-US" sz="1200" dirty="0">
                        <a:latin typeface="Arial" pitchFamily="34" charset="0"/>
                        <a:cs typeface="Arial" pitchFamily="34" charset="0"/>
                      </a:endParaRPr>
                    </a:p>
                  </a:txBody>
                  <a:tcPr marT="60960" marB="60960" anchor="ctr" anchorCtr="1">
                    <a:lnL w="19050" cap="flat" cmpd="sng" algn="ctr">
                      <a:solidFill>
                        <a:srgbClr val="777777"/>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FFFFFF">
                        <a:lumMod val="85000"/>
                        <a:alpha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Arial" pitchFamily="34" charset="0"/>
                          <a:cs typeface="Arial" pitchFamily="34" charset="0"/>
                        </a:rPr>
                        <a:t>Weblogs, transaction</a:t>
                      </a:r>
                      <a:r>
                        <a:rPr lang="en-US" sz="1200" baseline="0" dirty="0" smtClean="0">
                          <a:latin typeface="Arial" pitchFamily="34" charset="0"/>
                          <a:cs typeface="Arial" pitchFamily="34" charset="0"/>
                        </a:rPr>
                        <a:t> systems, fraud reports</a:t>
                      </a:r>
                      <a:endParaRPr lang="en-US" sz="1200" dirty="0">
                        <a:latin typeface="Arial" pitchFamily="34" charset="0"/>
                        <a:cs typeface="Arial" pitchFamily="34" charset="0"/>
                      </a:endParaRPr>
                    </a:p>
                  </a:txBody>
                  <a:tcPr marT="60960" marB="60960" anchor="ctr" anchorCtr="1">
                    <a:lnL>
                      <a:noFill/>
                    </a:lnL>
                    <a:lnR>
                      <a:noFill/>
                    </a:lnR>
                    <a:lnT w="12700" cmpd="sng">
                      <a:noFill/>
                    </a:lnT>
                    <a:lnB w="12700" cmpd="sng">
                      <a:noFill/>
                    </a:lnB>
                    <a:lnTlToBr w="12700" cmpd="sng">
                      <a:noFill/>
                      <a:prstDash val="solid"/>
                    </a:lnTlToBr>
                    <a:lnBlToTr w="12700" cmpd="sng">
                      <a:noFill/>
                      <a:prstDash val="solid"/>
                    </a:lnBlToTr>
                    <a:solidFill>
                      <a:srgbClr val="FFFFFF">
                        <a:lumMod val="85000"/>
                        <a:alpha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Arial" pitchFamily="34" charset="0"/>
                          <a:cs typeface="Arial" pitchFamily="34" charset="0"/>
                        </a:rPr>
                        <a:t>Semantic discovery;</a:t>
                      </a:r>
                      <a:r>
                        <a:rPr lang="en-US" sz="1200" baseline="0" dirty="0" smtClean="0">
                          <a:latin typeface="Arial" pitchFamily="34" charset="0"/>
                          <a:cs typeface="Arial" pitchFamily="34" charset="0"/>
                        </a:rPr>
                        <a:t> pattern detection</a:t>
                      </a:r>
                      <a:endParaRPr lang="en-US" sz="1200" dirty="0">
                        <a:latin typeface="Arial" pitchFamily="34" charset="0"/>
                        <a:cs typeface="Arial" pitchFamily="34" charset="0"/>
                      </a:endParaRPr>
                    </a:p>
                  </a:txBody>
                  <a:tcPr marT="60960" marB="60960" anchor="ctr" anchorCtr="1">
                    <a:lnL>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lumMod val="85000"/>
                        <a:alpha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1" dirty="0" smtClean="0">
                          <a:solidFill>
                            <a:srgbClr val="FF0000"/>
                          </a:solidFill>
                          <a:latin typeface="Arial" pitchFamily="34" charset="0"/>
                          <a:cs typeface="Arial" pitchFamily="34" charset="0"/>
                        </a:rPr>
                        <a:t>Billions</a:t>
                      </a:r>
                      <a:r>
                        <a:rPr lang="en-US" sz="1200" b="1" baseline="0" dirty="0" smtClean="0">
                          <a:solidFill>
                            <a:srgbClr val="FF0000"/>
                          </a:solidFill>
                          <a:latin typeface="Arial" pitchFamily="34" charset="0"/>
                          <a:cs typeface="Arial" pitchFamily="34" charset="0"/>
                        </a:rPr>
                        <a:t> of Dollars</a:t>
                      </a:r>
                      <a:r>
                        <a:rPr lang="en-US" sz="1200" b="1" baseline="0" dirty="0" smtClean="0">
                          <a:solidFill>
                            <a:schemeClr val="tx1"/>
                          </a:solidFill>
                          <a:latin typeface="Arial" pitchFamily="34" charset="0"/>
                          <a:cs typeface="Arial" pitchFamily="34" charset="0"/>
                        </a:rPr>
                        <a:t> </a:t>
                      </a:r>
                      <a:r>
                        <a:rPr lang="en-US" sz="1200" b="0" baseline="0" dirty="0" smtClean="0">
                          <a:solidFill>
                            <a:schemeClr val="tx1"/>
                          </a:solidFill>
                          <a:latin typeface="Arial" pitchFamily="34" charset="0"/>
                          <a:cs typeface="Arial" pitchFamily="34" charset="0"/>
                        </a:rPr>
                        <a:t>lost in bank fraud annually</a:t>
                      </a:r>
                      <a:endParaRPr lang="en-US" sz="1200" b="0" dirty="0" smtClean="0">
                        <a:solidFill>
                          <a:srgbClr val="FF0000"/>
                        </a:solidFill>
                        <a:latin typeface="Arial" pitchFamily="34" charset="0"/>
                        <a:cs typeface="Arial" pitchFamily="34" charset="0"/>
                      </a:endParaRPr>
                    </a:p>
                  </a:txBody>
                  <a:tcPr marT="60960" marB="60960" anchor="ctr" anchorCtr="1">
                    <a:lnL>
                      <a:noFill/>
                    </a:lnL>
                    <a:lnR w="19050" cap="flat" cmpd="sng" algn="ctr">
                      <a:solidFill>
                        <a:srgbClr val="777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lumMod val="85000"/>
                        <a:alpha val="40000"/>
                      </a:srgbClr>
                    </a:solidFill>
                  </a:tcPr>
                </a:tc>
              </a:tr>
              <a:tr h="619357">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1" dirty="0" smtClean="0">
                          <a:solidFill>
                            <a:schemeClr val="tx2"/>
                          </a:solidFill>
                          <a:latin typeface="Arial" pitchFamily="34" charset="0"/>
                          <a:cs typeface="Arial" pitchFamily="34" charset="0"/>
                        </a:rPr>
                        <a:t>Location-Based Services</a:t>
                      </a:r>
                      <a:r>
                        <a:rPr lang="en-US" sz="1200" b="1" dirty="0" smtClean="0">
                          <a:latin typeface="Arial" pitchFamily="34" charset="0"/>
                          <a:cs typeface="Arial" pitchFamily="34" charset="0"/>
                        </a:rPr>
                        <a:t/>
                      </a:r>
                      <a:br>
                        <a:rPr lang="en-US" sz="1200" b="1" dirty="0" smtClean="0">
                          <a:latin typeface="Arial" pitchFamily="34" charset="0"/>
                          <a:cs typeface="Arial" pitchFamily="34" charset="0"/>
                        </a:rPr>
                      </a:br>
                      <a:r>
                        <a:rPr lang="en-US" sz="1200" dirty="0" smtClean="0">
                          <a:latin typeface="Arial" pitchFamily="34" charset="0"/>
                          <a:cs typeface="Arial" pitchFamily="34" charset="0"/>
                        </a:rPr>
                        <a:t>Based on home zip</a:t>
                      </a:r>
                      <a:r>
                        <a:rPr lang="en-US" sz="1200" baseline="0" dirty="0" smtClean="0">
                          <a:latin typeface="Arial" pitchFamily="34" charset="0"/>
                          <a:cs typeface="Arial" pitchFamily="34" charset="0"/>
                        </a:rPr>
                        <a:t> code</a:t>
                      </a:r>
                      <a:endParaRPr lang="en-US" sz="1200" dirty="0">
                        <a:latin typeface="Arial" pitchFamily="34" charset="0"/>
                        <a:cs typeface="Arial" pitchFamily="34" charset="0"/>
                      </a:endParaRPr>
                    </a:p>
                  </a:txBody>
                  <a:tcPr marT="60960" marB="60960" anchor="ctr" anchorCtr="1">
                    <a:lnL w="19050" cap="flat" cmpd="sng" algn="ctr">
                      <a:solidFill>
                        <a:srgbClr val="777777"/>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smtClean="0">
                          <a:latin typeface="Arial" pitchFamily="34" charset="0"/>
                          <a:cs typeface="Arial" pitchFamily="34" charset="0"/>
                        </a:rPr>
                        <a:t>Personal</a:t>
                      </a:r>
                      <a:r>
                        <a:rPr lang="en-US" sz="1200" baseline="0" smtClean="0">
                          <a:latin typeface="Arial" pitchFamily="34" charset="0"/>
                          <a:cs typeface="Arial" pitchFamily="34" charset="0"/>
                        </a:rPr>
                        <a:t> l</a:t>
                      </a:r>
                      <a:r>
                        <a:rPr lang="en-US" sz="1200" smtClean="0">
                          <a:latin typeface="Arial" pitchFamily="34" charset="0"/>
                          <a:cs typeface="Arial" pitchFamily="34" charset="0"/>
                        </a:rPr>
                        <a:t>ocation</a:t>
                      </a:r>
                      <a:r>
                        <a:rPr lang="en-US" sz="1200" baseline="0" smtClean="0">
                          <a:latin typeface="Arial" pitchFamily="34" charset="0"/>
                          <a:cs typeface="Arial" pitchFamily="34" charset="0"/>
                        </a:rPr>
                        <a:t> data</a:t>
                      </a:r>
                      <a:endParaRPr lang="en-US" sz="1200" dirty="0">
                        <a:latin typeface="Arial" pitchFamily="34" charset="0"/>
                        <a:cs typeface="Arial" pitchFamily="34" charset="0"/>
                      </a:endParaRPr>
                    </a:p>
                  </a:txBody>
                  <a:tcPr marT="60960" marB="60960" anchor="ctr" anchorCtr="1">
                    <a:lnL>
                      <a:noFill/>
                    </a:lnL>
                    <a:lnR>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Arial" pitchFamily="34" charset="0"/>
                          <a:cs typeface="Arial" pitchFamily="34" charset="0"/>
                        </a:rPr>
                        <a:t>Geo-advertising,</a:t>
                      </a:r>
                      <a:r>
                        <a:rPr lang="en-US" sz="1200" baseline="0" dirty="0" smtClean="0">
                          <a:latin typeface="Arial" pitchFamily="34" charset="0"/>
                          <a:cs typeface="Arial" pitchFamily="34" charset="0"/>
                        </a:rPr>
                        <a:t> traffic, local search, more.</a:t>
                      </a:r>
                      <a:endParaRPr lang="en-US" sz="1200" dirty="0">
                        <a:latin typeface="Arial" pitchFamily="34" charset="0"/>
                        <a:cs typeface="Arial" pitchFamily="34" charset="0"/>
                      </a:endParaRPr>
                    </a:p>
                  </a:txBody>
                  <a:tcPr marT="60960" marB="60960" anchor="ctr" anchorCtr="1">
                    <a:lnL>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dirty="0" smtClean="0">
                          <a:solidFill>
                            <a:schemeClr val="tx1"/>
                          </a:solidFill>
                          <a:latin typeface="Arial" pitchFamily="34" charset="0"/>
                          <a:cs typeface="Arial" pitchFamily="34" charset="0"/>
                        </a:rPr>
                        <a:t>Increase revenue for providers by </a:t>
                      </a:r>
                      <a:r>
                        <a:rPr lang="en-US" sz="1200" b="1" dirty="0" smtClean="0">
                          <a:solidFill>
                            <a:schemeClr val="tx2"/>
                          </a:solidFill>
                          <a:latin typeface="Arial" pitchFamily="34" charset="0"/>
                          <a:cs typeface="Arial" pitchFamily="34" charset="0"/>
                        </a:rPr>
                        <a:t>$100B+</a:t>
                      </a:r>
                    </a:p>
                  </a:txBody>
                  <a:tcPr marT="60960" marB="60960" anchor="ctr" anchorCtr="1">
                    <a:lnL>
                      <a:noFill/>
                    </a:lnL>
                    <a:lnR w="19050" cap="flat" cmpd="sng" algn="ctr">
                      <a:solidFill>
                        <a:srgbClr val="777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r>
              <a:tr h="619357">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1" dirty="0" smtClean="0">
                          <a:solidFill>
                            <a:schemeClr val="tx2"/>
                          </a:solidFill>
                          <a:latin typeface="Arial" pitchFamily="34" charset="0"/>
                          <a:cs typeface="Arial" pitchFamily="34" charset="0"/>
                        </a:rPr>
                        <a:t>Utilities</a:t>
                      </a:r>
                      <a:r>
                        <a:rPr lang="en-US" sz="1200" b="1" dirty="0" smtClean="0">
                          <a:latin typeface="Arial" pitchFamily="34" charset="0"/>
                          <a:cs typeface="Arial" pitchFamily="34" charset="0"/>
                        </a:rPr>
                        <a:t/>
                      </a:r>
                      <a:br>
                        <a:rPr lang="en-US" sz="1200" b="1" dirty="0" smtClean="0">
                          <a:latin typeface="Arial" pitchFamily="34" charset="0"/>
                          <a:cs typeface="Arial" pitchFamily="34" charset="0"/>
                        </a:rPr>
                      </a:br>
                      <a:r>
                        <a:rPr lang="en-US" sz="1200" b="0" dirty="0" smtClean="0">
                          <a:latin typeface="Arial" pitchFamily="34" charset="0"/>
                          <a:cs typeface="Arial" pitchFamily="34" charset="0"/>
                        </a:rPr>
                        <a:t>Resilient</a:t>
                      </a:r>
                      <a:r>
                        <a:rPr lang="en-US" sz="1200" b="0" baseline="0" dirty="0" smtClean="0">
                          <a:latin typeface="Arial" pitchFamily="34" charset="0"/>
                          <a:cs typeface="Arial" pitchFamily="34" charset="0"/>
                        </a:rPr>
                        <a:t> and adaptable grid</a:t>
                      </a:r>
                      <a:endParaRPr lang="en-US" sz="1200" dirty="0">
                        <a:latin typeface="Arial" pitchFamily="34" charset="0"/>
                        <a:cs typeface="Arial" pitchFamily="34" charset="0"/>
                      </a:endParaRPr>
                    </a:p>
                  </a:txBody>
                  <a:tcPr marT="60960" marB="60960" anchor="ctr" anchorCtr="1">
                    <a:lnL w="19050" cap="flat" cmpd="sng" algn="ctr">
                      <a:solidFill>
                        <a:srgbClr val="777777"/>
                      </a:solidFill>
                      <a:prstDash val="solid"/>
                      <a:round/>
                      <a:headEnd type="none" w="med" len="med"/>
                      <a:tailEnd type="none" w="med" len="med"/>
                    </a:lnL>
                    <a:lnR>
                      <a:noFill/>
                    </a:lnR>
                    <a:lnT w="12700" cmpd="sng">
                      <a:noFill/>
                    </a:lnT>
                    <a:lnB w="19050" cap="flat" cmpd="sng" algn="ctr">
                      <a:solidFill>
                        <a:srgbClr val="777777"/>
                      </a:solidFill>
                      <a:prstDash val="solid"/>
                      <a:round/>
                      <a:headEnd type="none" w="med" len="med"/>
                      <a:tailEnd type="none" w="med" len="med"/>
                    </a:lnB>
                    <a:lnTlToBr w="12700" cmpd="sng">
                      <a:noFill/>
                      <a:prstDash val="solid"/>
                    </a:lnTlToBr>
                    <a:lnBlToTr w="12700" cmpd="sng">
                      <a:noFill/>
                      <a:prstDash val="solid"/>
                    </a:lnBlToTr>
                    <a:solidFill>
                      <a:srgbClr val="FFFFFF">
                        <a:lumMod val="85000"/>
                        <a:alpha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Arial" pitchFamily="34" charset="0"/>
                          <a:cs typeface="Arial" pitchFamily="34" charset="0"/>
                        </a:rPr>
                        <a:t>Smart meter reading, call center data</a:t>
                      </a:r>
                      <a:endParaRPr lang="en-US" sz="1200" dirty="0">
                        <a:latin typeface="Arial" pitchFamily="34" charset="0"/>
                        <a:cs typeface="Arial" pitchFamily="34" charset="0"/>
                      </a:endParaRPr>
                    </a:p>
                  </a:txBody>
                  <a:tcPr marT="60960" marB="60960" anchor="ctr" anchorCtr="1">
                    <a:lnL>
                      <a:noFill/>
                    </a:lnL>
                    <a:lnR>
                      <a:noFill/>
                    </a:lnR>
                    <a:lnT w="12700" cmpd="sng">
                      <a:noFill/>
                    </a:lnT>
                    <a:lnB w="19050" cap="flat" cmpd="sng" algn="ctr">
                      <a:solidFill>
                        <a:srgbClr val="777777"/>
                      </a:solidFill>
                      <a:prstDash val="solid"/>
                      <a:round/>
                      <a:headEnd type="none" w="med" len="med"/>
                      <a:tailEnd type="none" w="med" len="med"/>
                    </a:lnB>
                    <a:lnTlToBr w="12700" cmpd="sng">
                      <a:noFill/>
                      <a:prstDash val="solid"/>
                    </a:lnTlToBr>
                    <a:lnBlToTr w="12700" cmpd="sng">
                      <a:noFill/>
                      <a:prstDash val="solid"/>
                    </a:lnBlToTr>
                    <a:solidFill>
                      <a:srgbClr val="FFFFFF">
                        <a:lumMod val="85000"/>
                        <a:alpha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Arial" pitchFamily="34" charset="0"/>
                          <a:cs typeface="Arial" pitchFamily="34" charset="0"/>
                        </a:rPr>
                        <a:t>Real-time</a:t>
                      </a:r>
                      <a:r>
                        <a:rPr lang="en-US" sz="1200" baseline="0" dirty="0" smtClean="0">
                          <a:latin typeface="Arial" pitchFamily="34" charset="0"/>
                          <a:cs typeface="Arial" pitchFamily="34" charset="0"/>
                        </a:rPr>
                        <a:t> and predictive utilization analysis</a:t>
                      </a:r>
                      <a:endParaRPr lang="en-US" sz="1200" dirty="0">
                        <a:latin typeface="Arial" pitchFamily="34" charset="0"/>
                        <a:cs typeface="Arial" pitchFamily="34" charset="0"/>
                      </a:endParaRPr>
                    </a:p>
                  </a:txBody>
                  <a:tcPr marT="60960" marB="60960" anchor="ctr" anchorCtr="1">
                    <a:lnL>
                      <a:noFill/>
                    </a:lnL>
                    <a:lnR w="19050" cap="flat" cmpd="sng" algn="ctr">
                      <a:noFill/>
                      <a:prstDash val="solid"/>
                      <a:round/>
                      <a:headEnd type="none" w="med" len="med"/>
                      <a:tailEnd type="none" w="med" len="med"/>
                    </a:lnR>
                    <a:lnT w="12700" cmpd="sng">
                      <a:noFill/>
                    </a:lnT>
                    <a:lnB w="19050" cap="flat" cmpd="sng" algn="ctr">
                      <a:solidFill>
                        <a:srgbClr val="777777"/>
                      </a:solidFill>
                      <a:prstDash val="solid"/>
                      <a:round/>
                      <a:headEnd type="none" w="med" len="med"/>
                      <a:tailEnd type="none" w="med" len="med"/>
                    </a:lnB>
                    <a:lnTlToBr w="12700" cmpd="sng">
                      <a:noFill/>
                      <a:prstDash val="solid"/>
                    </a:lnTlToBr>
                    <a:lnBlToTr w="12700" cmpd="sng">
                      <a:noFill/>
                      <a:prstDash val="solid"/>
                    </a:lnBlToTr>
                    <a:solidFill>
                      <a:srgbClr val="FFFFFF">
                        <a:lumMod val="85000"/>
                        <a:alpha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Arial" pitchFamily="34" charset="0"/>
                          <a:cs typeface="Arial" pitchFamily="34" charset="0"/>
                        </a:rPr>
                        <a:t>Energy use expected to grow by </a:t>
                      </a:r>
                      <a:r>
                        <a:rPr lang="en-US" sz="1200" b="1" dirty="0" smtClean="0">
                          <a:solidFill>
                            <a:schemeClr val="tx2"/>
                          </a:solidFill>
                          <a:latin typeface="Arial" pitchFamily="34" charset="0"/>
                          <a:cs typeface="Arial" pitchFamily="34" charset="0"/>
                        </a:rPr>
                        <a:t>22 percent by 2030</a:t>
                      </a:r>
                    </a:p>
                  </a:txBody>
                  <a:tcPr marT="60960" marB="60960" anchor="ctr" anchorCtr="1">
                    <a:lnL>
                      <a:noFill/>
                    </a:lnL>
                    <a:lnR w="19050" cap="flat" cmpd="sng" algn="ctr">
                      <a:solidFill>
                        <a:srgbClr val="777777"/>
                      </a:solidFill>
                      <a:prstDash val="solid"/>
                      <a:round/>
                      <a:headEnd type="none" w="med" len="med"/>
                      <a:tailEnd type="none" w="med" len="med"/>
                    </a:lnR>
                    <a:lnT w="12700" cmpd="sng">
                      <a:noFill/>
                    </a:lnT>
                    <a:lnB w="19050" cap="flat" cmpd="sng" algn="ctr">
                      <a:solidFill>
                        <a:srgbClr val="777777"/>
                      </a:solidFill>
                      <a:prstDash val="solid"/>
                      <a:round/>
                      <a:headEnd type="none" w="med" len="med"/>
                      <a:tailEnd type="none" w="med" len="med"/>
                    </a:lnB>
                    <a:lnTlToBr w="12700" cmpd="sng">
                      <a:noFill/>
                      <a:prstDash val="solid"/>
                    </a:lnTlToBr>
                    <a:lnBlToTr w="12700" cmpd="sng">
                      <a:noFill/>
                      <a:prstDash val="solid"/>
                    </a:lnBlToTr>
                    <a:solidFill>
                      <a:srgbClr val="FFFFFF">
                        <a:lumMod val="85000"/>
                        <a:alpha val="40000"/>
                      </a:srgbClr>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Tapping into Diverse Data Sets</a:t>
            </a:r>
          </a:p>
        </p:txBody>
      </p:sp>
      <p:sp>
        <p:nvSpPr>
          <p:cNvPr id="32" name="TextBox 10"/>
          <p:cNvSpPr txBox="1">
            <a:spLocks noChangeArrowheads="1"/>
          </p:cNvSpPr>
          <p:nvPr/>
        </p:nvSpPr>
        <p:spPr bwMode="auto">
          <a:xfrm>
            <a:off x="228600" y="1483133"/>
            <a:ext cx="3276600" cy="523220"/>
          </a:xfrm>
          <a:prstGeom prst="rect">
            <a:avLst/>
          </a:prstGeom>
          <a:solidFill>
            <a:srgbClr val="FF0000"/>
          </a:solidFill>
          <a:ln w="9525">
            <a:solidFill>
              <a:srgbClr val="FF0000"/>
            </a:solidFill>
            <a:miter lim="800000"/>
            <a:headEnd/>
            <a:tailEnd/>
          </a:ln>
          <a:scene3d>
            <a:camera prst="orthographicFront"/>
            <a:lightRig rig="threePt" dir="t"/>
          </a:scene3d>
          <a:sp3d>
            <a:bevelT w="165100" prst="coolSlant"/>
          </a:sp3d>
        </p:spPr>
        <p:txBody>
          <a:bodyPr>
            <a:spAutoFit/>
          </a:bodyPr>
          <a:lstStyle/>
          <a:p>
            <a:pPr fontAlgn="auto">
              <a:spcBef>
                <a:spcPts val="0"/>
              </a:spcBef>
              <a:spcAft>
                <a:spcPts val="0"/>
              </a:spcAft>
              <a:defRPr/>
            </a:pPr>
            <a:r>
              <a:rPr lang="en-US" sz="1400" kern="0" dirty="0">
                <a:solidFill>
                  <a:srgbClr val="FFFFFF"/>
                </a:solidFill>
                <a:cs typeface="+mn-cs"/>
              </a:rPr>
              <a:t>Information Architectures Today:</a:t>
            </a:r>
          </a:p>
          <a:p>
            <a:pPr fontAlgn="auto">
              <a:spcBef>
                <a:spcPts val="0"/>
              </a:spcBef>
              <a:spcAft>
                <a:spcPts val="0"/>
              </a:spcAft>
              <a:defRPr/>
            </a:pPr>
            <a:r>
              <a:rPr lang="en-US" sz="1400" kern="0" dirty="0">
                <a:solidFill>
                  <a:srgbClr val="FFFFFF"/>
                </a:solidFill>
                <a:cs typeface="+mn-cs"/>
              </a:rPr>
              <a:t>Decisions based on </a:t>
            </a:r>
            <a:r>
              <a:rPr lang="en-US" sz="1400" u="sng" kern="0" dirty="0">
                <a:solidFill>
                  <a:srgbClr val="FFFFFF"/>
                </a:solidFill>
                <a:cs typeface="+mn-cs"/>
              </a:rPr>
              <a:t>transactional</a:t>
            </a:r>
            <a:r>
              <a:rPr lang="en-US" sz="1400" kern="0" dirty="0">
                <a:solidFill>
                  <a:srgbClr val="FFFFFF"/>
                </a:solidFill>
                <a:cs typeface="+mn-cs"/>
              </a:rPr>
              <a:t> data</a:t>
            </a:r>
          </a:p>
        </p:txBody>
      </p:sp>
      <p:grpSp>
        <p:nvGrpSpPr>
          <p:cNvPr id="24582" name="Group 28"/>
          <p:cNvGrpSpPr>
            <a:grpSpLocks/>
          </p:cNvGrpSpPr>
          <p:nvPr/>
        </p:nvGrpSpPr>
        <p:grpSpPr bwMode="auto">
          <a:xfrm>
            <a:off x="4038600" y="2724150"/>
            <a:ext cx="4726700" cy="1450975"/>
            <a:chOff x="2788468" y="1321444"/>
            <a:chExt cx="5814725" cy="2345443"/>
          </a:xfrm>
        </p:grpSpPr>
        <p:grpSp>
          <p:nvGrpSpPr>
            <p:cNvPr id="24592" name="Group 37"/>
            <p:cNvGrpSpPr>
              <a:grpSpLocks/>
            </p:cNvGrpSpPr>
            <p:nvPr/>
          </p:nvGrpSpPr>
          <p:grpSpPr bwMode="auto">
            <a:xfrm>
              <a:off x="2883911" y="1321444"/>
              <a:ext cx="3203042" cy="1140097"/>
              <a:chOff x="2479192" y="1211848"/>
              <a:chExt cx="3896238" cy="1270918"/>
            </a:xfrm>
          </p:grpSpPr>
          <p:grpSp>
            <p:nvGrpSpPr>
              <p:cNvPr id="24599" name="Group 23"/>
              <p:cNvGrpSpPr>
                <a:grpSpLocks/>
              </p:cNvGrpSpPr>
              <p:nvPr/>
            </p:nvGrpSpPr>
            <p:grpSpPr bwMode="auto">
              <a:xfrm>
                <a:off x="2479192" y="1543050"/>
                <a:ext cx="2481706" cy="646522"/>
                <a:chOff x="5365267" y="1343025"/>
                <a:chExt cx="2481706" cy="646522"/>
              </a:xfrm>
            </p:grpSpPr>
            <p:sp>
              <p:nvSpPr>
                <p:cNvPr id="47" name="TextBox 19"/>
                <p:cNvSpPr txBox="1">
                  <a:spLocks noChangeArrowheads="1"/>
                </p:cNvSpPr>
                <p:nvPr/>
              </p:nvSpPr>
              <p:spPr bwMode="auto">
                <a:xfrm>
                  <a:off x="7572475" y="1343650"/>
                  <a:ext cx="275566" cy="554953"/>
                </a:xfrm>
                <a:prstGeom prst="rect">
                  <a:avLst/>
                </a:prstGeom>
                <a:noFill/>
                <a:ln w="9525">
                  <a:noFill/>
                  <a:miter lim="800000"/>
                  <a:headEnd/>
                  <a:tailEnd/>
                </a:ln>
              </p:spPr>
              <p:txBody>
                <a:bodyPr wrap="none">
                  <a:spAutoFit/>
                </a:bodyPr>
                <a:lstStyle/>
                <a:p>
                  <a:pPr fontAlgn="auto">
                    <a:spcBef>
                      <a:spcPts val="0"/>
                    </a:spcBef>
                    <a:spcAft>
                      <a:spcPts val="0"/>
                    </a:spcAft>
                    <a:defRPr/>
                  </a:pPr>
                  <a:endParaRPr lang="en-US" sz="1400" kern="0">
                    <a:solidFill>
                      <a:srgbClr val="FF0000"/>
                    </a:solidFill>
                  </a:endParaRPr>
                </a:p>
              </p:txBody>
            </p:sp>
            <p:sp>
              <p:nvSpPr>
                <p:cNvPr id="48" name="TextBox 20"/>
                <p:cNvSpPr txBox="1">
                  <a:spLocks noChangeArrowheads="1"/>
                </p:cNvSpPr>
                <p:nvPr/>
              </p:nvSpPr>
              <p:spPr bwMode="auto">
                <a:xfrm>
                  <a:off x="5365572" y="1435189"/>
                  <a:ext cx="2430207" cy="554953"/>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kern="0">
                      <a:solidFill>
                        <a:sysClr val="windowText" lastClr="000000"/>
                      </a:solidFill>
                    </a:rPr>
                    <a:t>Video and Images</a:t>
                  </a:r>
                </a:p>
              </p:txBody>
            </p:sp>
          </p:grpSp>
          <p:grpSp>
            <p:nvGrpSpPr>
              <p:cNvPr id="24600" name="Group 18"/>
              <p:cNvGrpSpPr>
                <a:grpSpLocks/>
              </p:cNvGrpSpPr>
              <p:nvPr/>
            </p:nvGrpSpPr>
            <p:grpSpPr bwMode="auto">
              <a:xfrm>
                <a:off x="5003724" y="1211848"/>
                <a:ext cx="1371706" cy="1270918"/>
                <a:chOff x="250749" y="3164473"/>
                <a:chExt cx="1371706" cy="1270918"/>
              </a:xfrm>
            </p:grpSpPr>
            <p:pic>
              <p:nvPicPr>
                <p:cNvPr id="24601" name="Picture 2"/>
                <p:cNvPicPr>
                  <a:picLocks noChangeAspect="1" noChangeArrowheads="1"/>
                </p:cNvPicPr>
                <p:nvPr/>
              </p:nvPicPr>
              <p:blipFill>
                <a:blip r:embed="rId3" cstate="print"/>
                <a:srcRect l="12500" t="15201" r="36957" b="46336"/>
                <a:stretch>
                  <a:fillRect/>
                </a:stretch>
              </p:blipFill>
              <p:spPr bwMode="auto">
                <a:xfrm>
                  <a:off x="403150" y="3164473"/>
                  <a:ext cx="455567" cy="514350"/>
                </a:xfrm>
                <a:prstGeom prst="rect">
                  <a:avLst/>
                </a:prstGeom>
                <a:noFill/>
                <a:ln w="9525">
                  <a:noFill/>
                  <a:miter lim="800000"/>
                  <a:headEnd/>
                  <a:tailEnd/>
                </a:ln>
              </p:spPr>
            </p:pic>
            <p:pic>
              <p:nvPicPr>
                <p:cNvPr id="24602" name="Picture 2"/>
                <p:cNvPicPr>
                  <a:picLocks noChangeAspect="1" noChangeArrowheads="1"/>
                </p:cNvPicPr>
                <p:nvPr/>
              </p:nvPicPr>
              <p:blipFill>
                <a:blip r:embed="rId4" cstate="print"/>
                <a:srcRect l="37543" t="14890" r="20033" b="12222"/>
                <a:stretch>
                  <a:fillRect/>
                </a:stretch>
              </p:blipFill>
              <p:spPr bwMode="auto">
                <a:xfrm>
                  <a:off x="860348" y="3326399"/>
                  <a:ext cx="512259" cy="666750"/>
                </a:xfrm>
                <a:prstGeom prst="rect">
                  <a:avLst/>
                </a:prstGeom>
                <a:noFill/>
                <a:ln w="9525">
                  <a:noFill/>
                  <a:miter lim="800000"/>
                  <a:headEnd/>
                  <a:tailEnd/>
                </a:ln>
              </p:spPr>
            </p:pic>
            <p:pic>
              <p:nvPicPr>
                <p:cNvPr id="24603" name="Picture 3"/>
                <p:cNvPicPr>
                  <a:picLocks noChangeAspect="1" noChangeArrowheads="1"/>
                </p:cNvPicPr>
                <p:nvPr/>
              </p:nvPicPr>
              <p:blipFill>
                <a:blip r:embed="rId5" cstate="print"/>
                <a:srcRect l="27835" t="34557" b="20270"/>
                <a:stretch>
                  <a:fillRect/>
                </a:stretch>
              </p:blipFill>
              <p:spPr bwMode="auto">
                <a:xfrm>
                  <a:off x="250749" y="3678822"/>
                  <a:ext cx="609599" cy="509451"/>
                </a:xfrm>
                <a:prstGeom prst="rect">
                  <a:avLst/>
                </a:prstGeom>
                <a:noFill/>
                <a:ln w="9525">
                  <a:noFill/>
                  <a:miter lim="800000"/>
                  <a:headEnd/>
                  <a:tailEnd/>
                </a:ln>
              </p:spPr>
            </p:pic>
            <p:pic>
              <p:nvPicPr>
                <p:cNvPr id="24604" name="Picture 4"/>
                <p:cNvPicPr>
                  <a:picLocks noChangeAspect="1" noChangeArrowheads="1"/>
                </p:cNvPicPr>
                <p:nvPr/>
              </p:nvPicPr>
              <p:blipFill>
                <a:blip r:embed="rId6" cstate="print"/>
                <a:srcRect l="11000" t="21991" r="14400" b="16898"/>
                <a:stretch>
                  <a:fillRect/>
                </a:stretch>
              </p:blipFill>
              <p:spPr bwMode="auto">
                <a:xfrm>
                  <a:off x="860348" y="3929774"/>
                  <a:ext cx="714376" cy="505617"/>
                </a:xfrm>
                <a:prstGeom prst="rect">
                  <a:avLst/>
                </a:prstGeom>
                <a:noFill/>
                <a:ln w="9525">
                  <a:noFill/>
                  <a:miter lim="800000"/>
                  <a:headEnd/>
                  <a:tailEnd/>
                </a:ln>
              </p:spPr>
            </p:pic>
            <p:pic>
              <p:nvPicPr>
                <p:cNvPr id="29" name="Picture 2"/>
                <p:cNvPicPr>
                  <a:picLocks noChangeAspect="1" noChangeArrowheads="1"/>
                </p:cNvPicPr>
                <p:nvPr/>
              </p:nvPicPr>
              <p:blipFill>
                <a:blip r:embed="rId3" cstate="print"/>
                <a:srcRect l="12500" t="15201" r="36957" b="46336"/>
                <a:stretch>
                  <a:fillRect/>
                </a:stretch>
              </p:blipFill>
              <p:spPr bwMode="auto">
                <a:xfrm>
                  <a:off x="450882" y="3164473"/>
                  <a:ext cx="455567" cy="514350"/>
                </a:xfrm>
                <a:prstGeom prst="rect">
                  <a:avLst/>
                </a:prstGeom>
                <a:noFill/>
                <a:ln w="9525">
                  <a:noFill/>
                  <a:miter lim="800000"/>
                  <a:headEnd/>
                  <a:tailEnd/>
                </a:ln>
              </p:spPr>
            </p:pic>
            <p:pic>
              <p:nvPicPr>
                <p:cNvPr id="30" name="Picture 2"/>
                <p:cNvPicPr>
                  <a:picLocks noChangeAspect="1" noChangeArrowheads="1"/>
                </p:cNvPicPr>
                <p:nvPr/>
              </p:nvPicPr>
              <p:blipFill>
                <a:blip r:embed="rId4" cstate="print"/>
                <a:srcRect l="37543" t="14890" r="20033" b="12222"/>
                <a:stretch>
                  <a:fillRect/>
                </a:stretch>
              </p:blipFill>
              <p:spPr bwMode="auto">
                <a:xfrm>
                  <a:off x="908079" y="3326399"/>
                  <a:ext cx="512259" cy="666751"/>
                </a:xfrm>
                <a:prstGeom prst="rect">
                  <a:avLst/>
                </a:prstGeom>
                <a:noFill/>
                <a:ln w="9525">
                  <a:noFill/>
                  <a:miter lim="800000"/>
                  <a:headEnd/>
                  <a:tailEnd/>
                </a:ln>
              </p:spPr>
            </p:pic>
            <p:pic>
              <p:nvPicPr>
                <p:cNvPr id="31" name="Picture 3"/>
                <p:cNvPicPr>
                  <a:picLocks noChangeAspect="1" noChangeArrowheads="1"/>
                </p:cNvPicPr>
                <p:nvPr/>
              </p:nvPicPr>
              <p:blipFill>
                <a:blip r:embed="rId5" cstate="print"/>
                <a:srcRect l="27835" t="34557" b="20270"/>
                <a:stretch>
                  <a:fillRect/>
                </a:stretch>
              </p:blipFill>
              <p:spPr bwMode="auto">
                <a:xfrm>
                  <a:off x="298480" y="3678823"/>
                  <a:ext cx="609599" cy="509450"/>
                </a:xfrm>
                <a:prstGeom prst="rect">
                  <a:avLst/>
                </a:prstGeom>
                <a:noFill/>
                <a:ln w="9525">
                  <a:noFill/>
                  <a:miter lim="800000"/>
                  <a:headEnd/>
                  <a:tailEnd/>
                </a:ln>
              </p:spPr>
            </p:pic>
            <p:pic>
              <p:nvPicPr>
                <p:cNvPr id="33" name="Picture 4"/>
                <p:cNvPicPr>
                  <a:picLocks noChangeAspect="1" noChangeArrowheads="1"/>
                </p:cNvPicPr>
                <p:nvPr/>
              </p:nvPicPr>
              <p:blipFill>
                <a:blip r:embed="rId6" cstate="print"/>
                <a:srcRect l="11000" t="21991" r="14400" b="16898"/>
                <a:stretch>
                  <a:fillRect/>
                </a:stretch>
              </p:blipFill>
              <p:spPr bwMode="auto">
                <a:xfrm>
                  <a:off x="908079" y="3929774"/>
                  <a:ext cx="714376" cy="505617"/>
                </a:xfrm>
                <a:prstGeom prst="rect">
                  <a:avLst/>
                </a:prstGeom>
                <a:noFill/>
                <a:ln w="9525">
                  <a:noFill/>
                  <a:miter lim="800000"/>
                  <a:headEnd/>
                  <a:tailEnd/>
                </a:ln>
              </p:spPr>
            </p:pic>
          </p:grpSp>
        </p:grpSp>
        <p:sp>
          <p:nvSpPr>
            <p:cNvPr id="35" name="TextBox 22"/>
            <p:cNvSpPr txBox="1">
              <a:spLocks noChangeArrowheads="1"/>
            </p:cNvSpPr>
            <p:nvPr/>
          </p:nvSpPr>
          <p:spPr bwMode="auto">
            <a:xfrm>
              <a:off x="5151503" y="3169058"/>
              <a:ext cx="2698938" cy="497829"/>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kern="0">
                  <a:solidFill>
                    <a:sysClr val="windowText" lastClr="000000"/>
                  </a:solidFill>
                </a:rPr>
                <a:t>Machine-Generated Data</a:t>
              </a:r>
            </a:p>
          </p:txBody>
        </p:sp>
        <p:pic>
          <p:nvPicPr>
            <p:cNvPr id="24594" name="Picture 5"/>
            <p:cNvPicPr>
              <a:picLocks noChangeAspect="1" noChangeArrowheads="1"/>
            </p:cNvPicPr>
            <p:nvPr/>
          </p:nvPicPr>
          <p:blipFill>
            <a:blip r:embed="rId7" cstate="print"/>
            <a:srcRect l="22012" r="20755"/>
            <a:stretch>
              <a:fillRect/>
            </a:stretch>
          </p:blipFill>
          <p:spPr bwMode="auto">
            <a:xfrm>
              <a:off x="7228021" y="1548511"/>
              <a:ext cx="749481" cy="649433"/>
            </a:xfrm>
            <a:prstGeom prst="rect">
              <a:avLst/>
            </a:prstGeom>
            <a:noFill/>
            <a:ln w="9525">
              <a:noFill/>
              <a:miter lim="800000"/>
              <a:headEnd/>
              <a:tailEnd/>
            </a:ln>
          </p:spPr>
        </p:pic>
        <p:pic>
          <p:nvPicPr>
            <p:cNvPr id="24595" name="Picture 8"/>
            <p:cNvPicPr>
              <a:picLocks noChangeAspect="1" noChangeArrowheads="1"/>
            </p:cNvPicPr>
            <p:nvPr/>
          </p:nvPicPr>
          <p:blipFill>
            <a:blip r:embed="rId8" cstate="print"/>
            <a:srcRect r="36232"/>
            <a:stretch>
              <a:fillRect/>
            </a:stretch>
          </p:blipFill>
          <p:spPr bwMode="auto">
            <a:xfrm>
              <a:off x="4072305" y="3071534"/>
              <a:ext cx="913161" cy="483739"/>
            </a:xfrm>
            <a:prstGeom prst="rect">
              <a:avLst/>
            </a:prstGeom>
            <a:noFill/>
            <a:ln w="9525">
              <a:noFill/>
              <a:miter lim="800000"/>
              <a:headEnd/>
              <a:tailEnd/>
            </a:ln>
          </p:spPr>
        </p:pic>
        <p:pic>
          <p:nvPicPr>
            <p:cNvPr id="24596" name="Picture 7"/>
            <p:cNvPicPr>
              <a:picLocks noChangeAspect="1" noChangeArrowheads="1"/>
            </p:cNvPicPr>
            <p:nvPr/>
          </p:nvPicPr>
          <p:blipFill>
            <a:blip r:embed="rId9" cstate="print"/>
            <a:srcRect/>
            <a:stretch>
              <a:fillRect/>
            </a:stretch>
          </p:blipFill>
          <p:spPr bwMode="auto">
            <a:xfrm>
              <a:off x="7837721" y="1700948"/>
              <a:ext cx="726234" cy="482767"/>
            </a:xfrm>
            <a:prstGeom prst="rect">
              <a:avLst/>
            </a:prstGeom>
            <a:noFill/>
            <a:ln w="9525">
              <a:noFill/>
              <a:miter lim="800000"/>
              <a:headEnd/>
              <a:tailEnd/>
            </a:ln>
          </p:spPr>
        </p:pic>
        <p:sp>
          <p:nvSpPr>
            <p:cNvPr id="39" name="TextBox 30"/>
            <p:cNvSpPr txBox="1">
              <a:spLocks noChangeArrowheads="1"/>
            </p:cNvSpPr>
            <p:nvPr/>
          </p:nvSpPr>
          <p:spPr bwMode="auto">
            <a:xfrm>
              <a:off x="2788468" y="3163925"/>
              <a:ext cx="1449068" cy="497829"/>
            </a:xfrm>
            <a:prstGeom prst="rect">
              <a:avLst/>
            </a:prstGeom>
            <a:noFill/>
            <a:ln w="9525">
              <a:noFill/>
              <a:miter lim="800000"/>
              <a:headEnd/>
              <a:tailEnd/>
            </a:ln>
          </p:spPr>
          <p:txBody>
            <a:bodyPr>
              <a:spAutoFit/>
            </a:bodyPr>
            <a:lstStyle/>
            <a:p>
              <a:pPr fontAlgn="auto">
                <a:spcBef>
                  <a:spcPts val="0"/>
                </a:spcBef>
                <a:spcAft>
                  <a:spcPts val="0"/>
                </a:spcAft>
                <a:defRPr/>
              </a:pPr>
              <a:r>
                <a:rPr lang="en-US" sz="1400" kern="0">
                  <a:solidFill>
                    <a:sysClr val="windowText" lastClr="000000"/>
                  </a:solidFill>
                </a:rPr>
                <a:t>Social Data</a:t>
              </a:r>
            </a:p>
          </p:txBody>
        </p:sp>
        <p:sp>
          <p:nvSpPr>
            <p:cNvPr id="40" name="TextBox 32"/>
            <p:cNvSpPr txBox="1">
              <a:spLocks noChangeArrowheads="1"/>
            </p:cNvSpPr>
            <p:nvPr/>
          </p:nvSpPr>
          <p:spPr bwMode="auto">
            <a:xfrm>
              <a:off x="7151295" y="2158002"/>
              <a:ext cx="1449068" cy="497829"/>
            </a:xfrm>
            <a:prstGeom prst="rect">
              <a:avLst/>
            </a:prstGeom>
            <a:noFill/>
            <a:ln w="9525">
              <a:noFill/>
              <a:miter lim="800000"/>
              <a:headEnd/>
              <a:tailEnd/>
            </a:ln>
          </p:spPr>
          <p:txBody>
            <a:bodyPr>
              <a:spAutoFit/>
            </a:bodyPr>
            <a:lstStyle/>
            <a:p>
              <a:pPr fontAlgn="auto">
                <a:spcBef>
                  <a:spcPts val="0"/>
                </a:spcBef>
                <a:spcAft>
                  <a:spcPts val="0"/>
                </a:spcAft>
                <a:defRPr/>
              </a:pPr>
              <a:r>
                <a:rPr lang="en-US" sz="1400" kern="0">
                  <a:solidFill>
                    <a:sysClr val="windowText" lastClr="000000"/>
                  </a:solidFill>
                </a:rPr>
                <a:t>Documents</a:t>
              </a:r>
            </a:p>
          </p:txBody>
        </p:sp>
        <p:pic>
          <p:nvPicPr>
            <p:cNvPr id="34" name="Picture 5"/>
            <p:cNvPicPr>
              <a:picLocks noChangeAspect="1" noChangeArrowheads="1"/>
            </p:cNvPicPr>
            <p:nvPr/>
          </p:nvPicPr>
          <p:blipFill>
            <a:blip r:embed="rId7" cstate="print"/>
            <a:srcRect l="22012" r="20755"/>
            <a:stretch>
              <a:fillRect/>
            </a:stretch>
          </p:blipFill>
          <p:spPr bwMode="auto">
            <a:xfrm>
              <a:off x="7267260" y="1548511"/>
              <a:ext cx="749482" cy="649434"/>
            </a:xfrm>
            <a:prstGeom prst="rect">
              <a:avLst/>
            </a:prstGeom>
            <a:noFill/>
            <a:ln w="9525">
              <a:noFill/>
              <a:miter lim="800000"/>
              <a:headEnd/>
              <a:tailEnd/>
            </a:ln>
          </p:spPr>
        </p:pic>
        <p:pic>
          <p:nvPicPr>
            <p:cNvPr id="36" name="Picture 7"/>
            <p:cNvPicPr>
              <a:picLocks noChangeAspect="1" noChangeArrowheads="1"/>
            </p:cNvPicPr>
            <p:nvPr/>
          </p:nvPicPr>
          <p:blipFill>
            <a:blip r:embed="rId9" cstate="print"/>
            <a:srcRect/>
            <a:stretch>
              <a:fillRect/>
            </a:stretch>
          </p:blipFill>
          <p:spPr bwMode="auto">
            <a:xfrm>
              <a:off x="7876960" y="1700948"/>
              <a:ext cx="726233" cy="482767"/>
            </a:xfrm>
            <a:prstGeom prst="rect">
              <a:avLst/>
            </a:prstGeom>
            <a:noFill/>
            <a:ln w="9525">
              <a:noFill/>
              <a:miter lim="800000"/>
              <a:headEnd/>
              <a:tailEnd/>
            </a:ln>
          </p:spPr>
        </p:pic>
      </p:grpSp>
      <p:sp>
        <p:nvSpPr>
          <p:cNvPr id="49" name="TextBox 10"/>
          <p:cNvSpPr txBox="1">
            <a:spLocks noChangeArrowheads="1"/>
          </p:cNvSpPr>
          <p:nvPr/>
        </p:nvSpPr>
        <p:spPr bwMode="auto">
          <a:xfrm>
            <a:off x="228600" y="3112840"/>
            <a:ext cx="3276600" cy="523875"/>
          </a:xfrm>
          <a:prstGeom prst="rect">
            <a:avLst/>
          </a:prstGeom>
          <a:solidFill>
            <a:srgbClr val="FF0000"/>
          </a:solidFill>
          <a:ln w="9525">
            <a:solidFill>
              <a:srgbClr val="FF0000"/>
            </a:solidFill>
            <a:miter lim="800000"/>
            <a:headEnd/>
            <a:tailEnd/>
          </a:ln>
          <a:scene3d>
            <a:camera prst="orthographicFront"/>
            <a:lightRig rig="threePt" dir="t"/>
          </a:scene3d>
          <a:sp3d>
            <a:bevelT w="165100" prst="coolSlant"/>
          </a:sp3d>
        </p:spPr>
        <p:txBody>
          <a:bodyPr>
            <a:spAutoFit/>
          </a:bodyPr>
          <a:lstStyle/>
          <a:p>
            <a:pPr fontAlgn="auto">
              <a:spcBef>
                <a:spcPts val="0"/>
              </a:spcBef>
              <a:spcAft>
                <a:spcPts val="0"/>
              </a:spcAft>
              <a:defRPr/>
            </a:pPr>
            <a:r>
              <a:rPr lang="en-US" sz="1400" kern="0" dirty="0">
                <a:solidFill>
                  <a:srgbClr val="FFFFFF"/>
                </a:solidFill>
                <a:cs typeface="+mn-cs"/>
              </a:rPr>
              <a:t>Information Architectures Today:</a:t>
            </a:r>
          </a:p>
          <a:p>
            <a:pPr fontAlgn="auto">
              <a:spcBef>
                <a:spcPts val="0"/>
              </a:spcBef>
              <a:spcAft>
                <a:spcPts val="0"/>
              </a:spcAft>
              <a:defRPr/>
            </a:pPr>
            <a:r>
              <a:rPr lang="en-US" sz="1400" kern="0" dirty="0">
                <a:solidFill>
                  <a:srgbClr val="FFFFFF"/>
                </a:solidFill>
                <a:cs typeface="+mn-cs"/>
              </a:rPr>
              <a:t>Decisions based on </a:t>
            </a:r>
            <a:r>
              <a:rPr lang="en-US" sz="1400" u="sng" kern="0" dirty="0">
                <a:solidFill>
                  <a:srgbClr val="FFFFFF"/>
                </a:solidFill>
                <a:cs typeface="+mn-cs"/>
              </a:rPr>
              <a:t>all</a:t>
            </a:r>
            <a:r>
              <a:rPr lang="en-US" sz="1400" kern="0" dirty="0">
                <a:solidFill>
                  <a:srgbClr val="FFFFFF"/>
                </a:solidFill>
                <a:cs typeface="+mn-cs"/>
              </a:rPr>
              <a:t> your data</a:t>
            </a:r>
          </a:p>
        </p:txBody>
      </p:sp>
      <p:pic>
        <p:nvPicPr>
          <p:cNvPr id="24586" name="Picture 27"/>
          <p:cNvPicPr>
            <a:picLocks noChangeArrowheads="1"/>
          </p:cNvPicPr>
          <p:nvPr/>
        </p:nvPicPr>
        <p:blipFill>
          <a:blip r:embed="rId10" cstate="print"/>
          <a:srcRect/>
          <a:stretch>
            <a:fillRect/>
          </a:stretch>
        </p:blipFill>
        <p:spPr bwMode="auto">
          <a:xfrm>
            <a:off x="4679950" y="1200150"/>
            <a:ext cx="730250" cy="677863"/>
          </a:xfrm>
          <a:prstGeom prst="rect">
            <a:avLst/>
          </a:prstGeom>
          <a:noFill/>
          <a:ln w="12700">
            <a:noFill/>
            <a:miter lim="800000"/>
            <a:headEnd/>
            <a:tailEnd/>
          </a:ln>
        </p:spPr>
      </p:pic>
      <p:pic>
        <p:nvPicPr>
          <p:cNvPr id="51" name="Picture 41"/>
          <p:cNvPicPr>
            <a:picLocks noChangeAspect="1" noChangeArrowheads="1"/>
          </p:cNvPicPr>
          <p:nvPr/>
        </p:nvPicPr>
        <p:blipFill>
          <a:blip r:embed="rId11" cstate="print"/>
          <a:srcRect/>
          <a:stretch>
            <a:fillRect/>
          </a:stretch>
        </p:blipFill>
        <p:spPr bwMode="auto">
          <a:xfrm>
            <a:off x="6934200" y="1276350"/>
            <a:ext cx="622300" cy="525463"/>
          </a:xfrm>
          <a:prstGeom prst="rect">
            <a:avLst/>
          </a:prstGeom>
          <a:noFill/>
          <a:ln w="12700">
            <a:noFill/>
            <a:miter lim="800000"/>
            <a:headEnd/>
            <a:tailEnd/>
          </a:ln>
          <a:effectLst>
            <a:outerShdw dist="76199" dir="2999997" algn="ctr" rotWithShape="0">
              <a:srgbClr val="777777">
                <a:alpha val="25000"/>
              </a:srgbClr>
            </a:outerShdw>
          </a:effectLst>
        </p:spPr>
      </p:pic>
      <p:pic>
        <p:nvPicPr>
          <p:cNvPr id="24588" name="Picture 40" descr="AppLogos_badge.png"/>
          <p:cNvPicPr>
            <a:picLocks noChangeAspect="1"/>
          </p:cNvPicPr>
          <p:nvPr/>
        </p:nvPicPr>
        <p:blipFill>
          <a:blip r:embed="rId12" cstate="print"/>
          <a:srcRect/>
          <a:stretch>
            <a:fillRect/>
          </a:stretch>
        </p:blipFill>
        <p:spPr bwMode="auto">
          <a:xfrm>
            <a:off x="5715000" y="1200150"/>
            <a:ext cx="814388" cy="622300"/>
          </a:xfrm>
          <a:prstGeom prst="rect">
            <a:avLst/>
          </a:prstGeom>
          <a:noFill/>
          <a:ln w="9525">
            <a:noFill/>
            <a:miter lim="800000"/>
            <a:headEnd/>
            <a:tailEnd/>
          </a:ln>
        </p:spPr>
      </p:pic>
      <p:sp>
        <p:nvSpPr>
          <p:cNvPr id="53" name="TextBox 20"/>
          <p:cNvSpPr txBox="1">
            <a:spLocks noChangeArrowheads="1"/>
          </p:cNvSpPr>
          <p:nvPr/>
        </p:nvSpPr>
        <p:spPr bwMode="auto">
          <a:xfrm>
            <a:off x="4462463" y="1958975"/>
            <a:ext cx="3517900"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kern="0">
                <a:solidFill>
                  <a:sysClr val="windowText" lastClr="000000"/>
                </a:solidFill>
              </a:rPr>
              <a:t>transactions, applications, structured Data</a:t>
            </a:r>
          </a:p>
        </p:txBody>
      </p:sp>
      <p:pic>
        <p:nvPicPr>
          <p:cNvPr id="24590" name="Picture 6" descr="C:\Users\rwarnick\AppData\Local\Temp\VMwareDnD\e302138d\smart_meter.jpg"/>
          <p:cNvPicPr>
            <a:picLocks noChangeAspect="1" noChangeArrowheads="1"/>
          </p:cNvPicPr>
          <p:nvPr/>
        </p:nvPicPr>
        <p:blipFill>
          <a:blip r:embed="rId13" cstate="print"/>
          <a:srcRect/>
          <a:stretch>
            <a:fillRect/>
          </a:stretch>
        </p:blipFill>
        <p:spPr bwMode="auto">
          <a:xfrm>
            <a:off x="8077200" y="3790950"/>
            <a:ext cx="457200" cy="455613"/>
          </a:xfrm>
          <a:prstGeom prst="rect">
            <a:avLst/>
          </a:prstGeom>
          <a:noFill/>
          <a:ln w="9525">
            <a:noFill/>
            <a:miter lim="800000"/>
            <a:headEnd/>
            <a:tailEnd/>
          </a:ln>
        </p:spPr>
      </p:pic>
      <p:cxnSp>
        <p:nvCxnSpPr>
          <p:cNvPr id="60" name="Straight Connector 59"/>
          <p:cNvCxnSpPr/>
          <p:nvPr/>
        </p:nvCxnSpPr>
        <p:spPr>
          <a:xfrm flipV="1">
            <a:off x="0" y="2574925"/>
            <a:ext cx="9144000" cy="17463"/>
          </a:xfrm>
          <a:prstGeom prst="line">
            <a:avLst/>
          </a:prstGeom>
          <a:ln w="2540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Oracle Integrated Solution Stack for Big Data</a:t>
            </a:r>
          </a:p>
        </p:txBody>
      </p:sp>
      <p:sp>
        <p:nvSpPr>
          <p:cNvPr id="25603" name="Content Placeholder 24"/>
          <p:cNvSpPr>
            <a:spLocks noGrp="1"/>
          </p:cNvSpPr>
          <p:nvPr>
            <p:ph sz="quarter" idx="12"/>
          </p:nvPr>
        </p:nvSpPr>
        <p:spPr/>
        <p:txBody>
          <a:bodyPr/>
          <a:lstStyle/>
          <a:p>
            <a:pPr eaLnBrk="1" hangingPunct="1"/>
            <a:endParaRPr lang="en-US" smtClean="0"/>
          </a:p>
          <a:p>
            <a:pPr eaLnBrk="1" hangingPunct="1"/>
            <a:endParaRPr lang="en-US" smtClean="0"/>
          </a:p>
        </p:txBody>
      </p:sp>
      <p:grpSp>
        <p:nvGrpSpPr>
          <p:cNvPr id="2" name="Group 42"/>
          <p:cNvGrpSpPr>
            <a:grpSpLocks/>
          </p:cNvGrpSpPr>
          <p:nvPr/>
        </p:nvGrpSpPr>
        <p:grpSpPr bwMode="auto">
          <a:xfrm>
            <a:off x="438150" y="1371600"/>
            <a:ext cx="2503488" cy="3279775"/>
            <a:chOff x="308376" y="956933"/>
            <a:chExt cx="2503737" cy="3279292"/>
          </a:xfrm>
        </p:grpSpPr>
        <p:grpSp>
          <p:nvGrpSpPr>
            <p:cNvPr id="25633" name="Group 73"/>
            <p:cNvGrpSpPr>
              <a:grpSpLocks/>
            </p:cNvGrpSpPr>
            <p:nvPr/>
          </p:nvGrpSpPr>
          <p:grpSpPr bwMode="auto">
            <a:xfrm>
              <a:off x="308376" y="956933"/>
              <a:ext cx="2503737" cy="2924251"/>
              <a:chOff x="-457200" y="914401"/>
              <a:chExt cx="2503737" cy="2924251"/>
            </a:xfrm>
          </p:grpSpPr>
          <p:sp>
            <p:nvSpPr>
              <p:cNvPr id="55" name="Rectangle 54"/>
              <p:cNvSpPr/>
              <p:nvPr/>
            </p:nvSpPr>
            <p:spPr>
              <a:xfrm>
                <a:off x="-457200" y="938210"/>
                <a:ext cx="1697207" cy="2899935"/>
              </a:xfrm>
              <a:prstGeom prst="rect">
                <a:avLst/>
              </a:prstGeom>
              <a:solidFill>
                <a:srgbClr val="FFFFFF">
                  <a:lumMod val="95000"/>
                </a:srgbClr>
              </a:solidFill>
              <a:ln w="3175" cap="flat" cmpd="sng" algn="ctr">
                <a:noFill/>
                <a:prstDash val="solid"/>
              </a:ln>
              <a:effectLst/>
            </p:spPr>
            <p:txBody>
              <a:bodyPr lIns="0" tIns="0" rIns="0" bIns="0"/>
              <a:lstStyle/>
              <a:p>
                <a:pPr fontAlgn="auto">
                  <a:spcBef>
                    <a:spcPts val="0"/>
                  </a:spcBef>
                  <a:spcAft>
                    <a:spcPts val="0"/>
                  </a:spcAft>
                  <a:defRPr/>
                </a:pPr>
                <a:endParaRPr lang="en-US" sz="1400" kern="0" dirty="0">
                  <a:solidFill>
                    <a:srgbClr val="FFFFFF"/>
                  </a:solidFill>
                  <a:latin typeface="Calibri"/>
                  <a:cs typeface="+mn-cs"/>
                </a:endParaRPr>
              </a:p>
            </p:txBody>
          </p:sp>
          <p:sp>
            <p:nvSpPr>
              <p:cNvPr id="56" name="Flowchart: Extract 71"/>
              <p:cNvSpPr/>
              <p:nvPr/>
            </p:nvSpPr>
            <p:spPr>
              <a:xfrm rot="5400000">
                <a:off x="181399" y="1973008"/>
                <a:ext cx="2923744" cy="806530"/>
              </a:xfrm>
              <a:prstGeom prst="flowChartExtract">
                <a:avLst/>
              </a:prstGeom>
              <a:solidFill>
                <a:srgbClr val="FFFFFF">
                  <a:lumMod val="95000"/>
                </a:srgbClr>
              </a:solidFill>
              <a:ln w="25400" cap="flat" cmpd="sng" algn="ctr">
                <a:noFill/>
                <a:prstDash val="solid"/>
              </a:ln>
              <a:effectLst/>
            </p:spPr>
            <p:txBody>
              <a:bodyPr lIns="0" tIns="0" rIns="0" bIns="0"/>
              <a:lstStyle/>
              <a:p>
                <a:pPr fontAlgn="auto">
                  <a:spcBef>
                    <a:spcPts val="0"/>
                  </a:spcBef>
                  <a:spcAft>
                    <a:spcPts val="0"/>
                  </a:spcAft>
                  <a:defRPr/>
                </a:pPr>
                <a:endParaRPr lang="en-US" sz="1400" kern="0" dirty="0" err="1">
                  <a:solidFill>
                    <a:srgbClr val="000000"/>
                  </a:solidFill>
                </a:endParaRPr>
              </a:p>
            </p:txBody>
          </p:sp>
        </p:grpSp>
        <p:sp>
          <p:nvSpPr>
            <p:cNvPr id="48" name="TextBox 44"/>
            <p:cNvSpPr txBox="1">
              <a:spLocks noChangeArrowheads="1"/>
            </p:cNvSpPr>
            <p:nvPr/>
          </p:nvSpPr>
          <p:spPr bwMode="auto">
            <a:xfrm>
              <a:off x="448090" y="3928295"/>
              <a:ext cx="1676567" cy="30793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1" kern="0">
                  <a:solidFill>
                    <a:sysClr val="windowText" lastClr="000000"/>
                  </a:solidFill>
                </a:rPr>
                <a:t>ACQUIRE</a:t>
              </a:r>
            </a:p>
          </p:txBody>
        </p:sp>
        <p:sp>
          <p:nvSpPr>
            <p:cNvPr id="49" name="Rounded Rectangle 48"/>
            <p:cNvSpPr/>
            <p:nvPr/>
          </p:nvSpPr>
          <p:spPr>
            <a:xfrm>
              <a:off x="660836" y="2298173"/>
              <a:ext cx="1335221" cy="457133"/>
            </a:xfrm>
            <a:prstGeom prst="roundRect">
              <a:avLst>
                <a:gd name="adj" fmla="val 7221"/>
              </a:avLst>
            </a:prstGeom>
            <a:gradFill flip="none" rotWithShape="1">
              <a:gsLst>
                <a:gs pos="38000">
                  <a:srgbClr val="FF0000"/>
                </a:gs>
                <a:gs pos="100000">
                  <a:srgbClr val="FF0000">
                    <a:lumMod val="50000"/>
                  </a:srgbClr>
                </a:gs>
              </a:gsLst>
              <a:lin ang="5400000" scaled="1"/>
              <a:tileRect/>
            </a:gradFill>
            <a:ln w="25400" cap="flat" cmpd="sng" algn="ctr">
              <a:noFill/>
              <a:prstDash val="solid"/>
              <a:headEnd type="none" w="med" len="med"/>
              <a:tailEnd type="none" w="med" len="med"/>
            </a:ln>
            <a:effectLst/>
          </p:spPr>
          <p:txBody>
            <a:bodyPr lIns="92075" tIns="46038" rIns="92075" bIns="46038"/>
            <a:lstStyle/>
            <a:p>
              <a:pPr marL="119058" indent="-119058" algn="ctr" fontAlgn="auto">
                <a:lnSpc>
                  <a:spcPct val="90000"/>
                </a:lnSpc>
                <a:spcBef>
                  <a:spcPct val="50000"/>
                </a:spcBef>
                <a:spcAft>
                  <a:spcPts val="0"/>
                </a:spcAft>
                <a:buClr>
                  <a:srgbClr val="829E7E"/>
                </a:buClr>
                <a:defRPr/>
              </a:pPr>
              <a:endParaRPr lang="en-US" sz="1400" kern="0" dirty="0">
                <a:solidFill>
                  <a:srgbClr val="000000"/>
                </a:solidFill>
                <a:latin typeface="Arial" pitchFamily="-111" charset="0"/>
                <a:cs typeface="+mn-cs"/>
              </a:endParaRPr>
            </a:p>
          </p:txBody>
        </p:sp>
        <p:sp>
          <p:nvSpPr>
            <p:cNvPr id="50" name="TextBox 47"/>
            <p:cNvSpPr txBox="1">
              <a:spLocks noChangeArrowheads="1"/>
            </p:cNvSpPr>
            <p:nvPr/>
          </p:nvSpPr>
          <p:spPr bwMode="auto">
            <a:xfrm>
              <a:off x="664011" y="2301348"/>
              <a:ext cx="1351097" cy="484116"/>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400" kern="0">
                  <a:solidFill>
                    <a:srgbClr val="FFFFFF"/>
                  </a:solidFill>
                </a:rPr>
                <a:t>Oracle NoSQL</a:t>
              </a:r>
              <a:br>
                <a:rPr lang="en-US" sz="1400" kern="0">
                  <a:solidFill>
                    <a:srgbClr val="FFFFFF"/>
                  </a:solidFill>
                </a:rPr>
              </a:br>
              <a:r>
                <a:rPr lang="en-US" sz="1400" kern="0">
                  <a:solidFill>
                    <a:srgbClr val="FFFFFF"/>
                  </a:solidFill>
                </a:rPr>
                <a:t>Database</a:t>
              </a:r>
            </a:p>
          </p:txBody>
        </p:sp>
        <p:sp>
          <p:nvSpPr>
            <p:cNvPr id="51" name="Rounded Rectangle 50"/>
            <p:cNvSpPr/>
            <p:nvPr/>
          </p:nvSpPr>
          <p:spPr>
            <a:xfrm>
              <a:off x="660941" y="1535882"/>
              <a:ext cx="1335662" cy="446686"/>
            </a:xfrm>
            <a:prstGeom prst="roundRect">
              <a:avLst>
                <a:gd name="adj" fmla="val 7221"/>
              </a:avLst>
            </a:prstGeom>
            <a:gradFill rotWithShape="1">
              <a:gsLst>
                <a:gs pos="0">
                  <a:srgbClr val="7F7F7F">
                    <a:shade val="51000"/>
                    <a:satMod val="130000"/>
                  </a:srgbClr>
                </a:gs>
                <a:gs pos="80000">
                  <a:srgbClr val="7F7F7F">
                    <a:shade val="93000"/>
                    <a:satMod val="130000"/>
                  </a:srgbClr>
                </a:gs>
                <a:gs pos="100000">
                  <a:srgbClr val="7F7F7F">
                    <a:shade val="94000"/>
                    <a:satMod val="135000"/>
                  </a:srgbClr>
                </a:gs>
              </a:gsLst>
              <a:lin ang="16200000" scaled="0"/>
            </a:gradFill>
            <a:ln>
              <a:noFill/>
              <a:headEnd/>
              <a:tailEnd/>
            </a:ln>
            <a:effectLst/>
            <a:scene3d>
              <a:camera prst="orthographicFront">
                <a:rot lat="0" lon="0" rev="0"/>
              </a:camera>
              <a:lightRig rig="threePt" dir="t">
                <a:rot lat="0" lon="0" rev="1200000"/>
              </a:lightRig>
            </a:scene3d>
            <a:sp3d/>
          </p:spPr>
          <p:txBody>
            <a:bodyPr wrap="none" anchor="ctr"/>
            <a:lstStyle/>
            <a:p>
              <a:pPr defTabSz="457181" fontAlgn="auto">
                <a:spcBef>
                  <a:spcPts val="0"/>
                </a:spcBef>
                <a:spcAft>
                  <a:spcPts val="0"/>
                </a:spcAft>
                <a:buClr>
                  <a:srgbClr val="000000"/>
                </a:buClr>
                <a:buSzPct val="100000"/>
                <a:defRPr/>
              </a:pPr>
              <a:endParaRPr lang="en-US" sz="1400" kern="0" dirty="0">
                <a:solidFill>
                  <a:srgbClr val="FFFFFF"/>
                </a:solidFill>
                <a:latin typeface="Times New Roman" pitchFamily="18" charset="0"/>
                <a:cs typeface="+mn-cs"/>
              </a:endParaRPr>
            </a:p>
          </p:txBody>
        </p:sp>
        <p:sp>
          <p:nvSpPr>
            <p:cNvPr id="52" name="TextBox 49"/>
            <p:cNvSpPr txBox="1">
              <a:spLocks noChangeArrowheads="1"/>
            </p:cNvSpPr>
            <p:nvPr/>
          </p:nvSpPr>
          <p:spPr bwMode="auto">
            <a:xfrm>
              <a:off x="981543" y="1596602"/>
              <a:ext cx="673167" cy="290469"/>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400" kern="0">
                  <a:solidFill>
                    <a:srgbClr val="FFFFFF"/>
                  </a:solidFill>
                </a:rPr>
                <a:t>HDFS</a:t>
              </a:r>
            </a:p>
          </p:txBody>
        </p:sp>
        <p:sp>
          <p:nvSpPr>
            <p:cNvPr id="53" name="Rounded Rectangle 52"/>
            <p:cNvSpPr/>
            <p:nvPr/>
          </p:nvSpPr>
          <p:spPr>
            <a:xfrm>
              <a:off x="660836" y="3091807"/>
              <a:ext cx="1335221" cy="457133"/>
            </a:xfrm>
            <a:prstGeom prst="roundRect">
              <a:avLst>
                <a:gd name="adj" fmla="val 7221"/>
              </a:avLst>
            </a:prstGeom>
            <a:gradFill flip="none" rotWithShape="1">
              <a:gsLst>
                <a:gs pos="38000">
                  <a:srgbClr val="FF0000"/>
                </a:gs>
                <a:gs pos="100000">
                  <a:srgbClr val="FF0000">
                    <a:lumMod val="50000"/>
                  </a:srgbClr>
                </a:gs>
              </a:gsLst>
              <a:lin ang="5400000" scaled="1"/>
              <a:tileRect/>
            </a:gradFill>
            <a:ln w="25400" cap="flat" cmpd="sng" algn="ctr">
              <a:noFill/>
              <a:prstDash val="solid"/>
              <a:headEnd type="none" w="med" len="med"/>
              <a:tailEnd type="none" w="med" len="med"/>
            </a:ln>
            <a:effectLst/>
          </p:spPr>
          <p:txBody>
            <a:bodyPr lIns="92075" tIns="46038" rIns="92075" bIns="46038"/>
            <a:lstStyle/>
            <a:p>
              <a:pPr marL="119058" indent="-119058" algn="ctr" fontAlgn="auto">
                <a:lnSpc>
                  <a:spcPct val="90000"/>
                </a:lnSpc>
                <a:spcBef>
                  <a:spcPct val="50000"/>
                </a:spcBef>
                <a:spcAft>
                  <a:spcPts val="0"/>
                </a:spcAft>
                <a:buClr>
                  <a:srgbClr val="829E7E"/>
                </a:buClr>
                <a:defRPr/>
              </a:pPr>
              <a:endParaRPr lang="en-US" sz="1400" kern="0" dirty="0">
                <a:solidFill>
                  <a:srgbClr val="000000"/>
                </a:solidFill>
                <a:latin typeface="Arial" pitchFamily="-111" charset="0"/>
                <a:cs typeface="+mn-cs"/>
              </a:endParaRPr>
            </a:p>
          </p:txBody>
        </p:sp>
        <p:sp>
          <p:nvSpPr>
            <p:cNvPr id="54" name="TextBox 51"/>
            <p:cNvSpPr txBox="1">
              <a:spLocks noChangeArrowheads="1"/>
            </p:cNvSpPr>
            <p:nvPr/>
          </p:nvSpPr>
          <p:spPr bwMode="auto">
            <a:xfrm>
              <a:off x="862469" y="3063236"/>
              <a:ext cx="954182" cy="484116"/>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400" kern="0">
                  <a:solidFill>
                    <a:srgbClr val="FFFFFF"/>
                  </a:solidFill>
                </a:rPr>
                <a:t>Oracle</a:t>
              </a:r>
              <a:br>
                <a:rPr lang="en-US" sz="1400" kern="0">
                  <a:solidFill>
                    <a:srgbClr val="FFFFFF"/>
                  </a:solidFill>
                </a:rPr>
              </a:br>
              <a:r>
                <a:rPr lang="en-US" sz="1400" kern="0">
                  <a:solidFill>
                    <a:srgbClr val="FFFFFF"/>
                  </a:solidFill>
                </a:rPr>
                <a:t>Database</a:t>
              </a:r>
            </a:p>
          </p:txBody>
        </p:sp>
      </p:grpSp>
      <p:grpSp>
        <p:nvGrpSpPr>
          <p:cNvPr id="4" name="Group 54"/>
          <p:cNvGrpSpPr>
            <a:grpSpLocks/>
          </p:cNvGrpSpPr>
          <p:nvPr/>
        </p:nvGrpSpPr>
        <p:grpSpPr bwMode="auto">
          <a:xfrm>
            <a:off x="2625725" y="1371600"/>
            <a:ext cx="2503488" cy="3260725"/>
            <a:chOff x="2506604" y="1000288"/>
            <a:chExt cx="2503736" cy="3260365"/>
          </a:xfrm>
        </p:grpSpPr>
        <p:sp>
          <p:nvSpPr>
            <p:cNvPr id="58" name="Rectangle 57"/>
            <p:cNvSpPr/>
            <p:nvPr/>
          </p:nvSpPr>
          <p:spPr>
            <a:xfrm>
              <a:off x="2506604" y="1024098"/>
              <a:ext cx="1697206" cy="2900042"/>
            </a:xfrm>
            <a:prstGeom prst="rect">
              <a:avLst/>
            </a:prstGeom>
            <a:solidFill>
              <a:srgbClr val="FFFFFF">
                <a:lumMod val="95000"/>
              </a:srgbClr>
            </a:solidFill>
            <a:ln w="3175" cap="flat" cmpd="sng" algn="ctr">
              <a:noFill/>
              <a:prstDash val="solid"/>
            </a:ln>
            <a:effectLst/>
          </p:spPr>
          <p:txBody>
            <a:bodyPr lIns="0" tIns="0" rIns="0" bIns="0"/>
            <a:lstStyle/>
            <a:p>
              <a:pPr fontAlgn="auto">
                <a:spcBef>
                  <a:spcPts val="0"/>
                </a:spcBef>
                <a:spcAft>
                  <a:spcPts val="0"/>
                </a:spcAft>
                <a:defRPr/>
              </a:pPr>
              <a:endParaRPr lang="en-US" sz="1400" kern="0" dirty="0">
                <a:solidFill>
                  <a:srgbClr val="FFFFFF"/>
                </a:solidFill>
                <a:latin typeface="Calibri"/>
                <a:cs typeface="+mn-cs"/>
              </a:endParaRPr>
            </a:p>
          </p:txBody>
        </p:sp>
        <p:sp>
          <p:nvSpPr>
            <p:cNvPr id="59" name="Flowchart: Extract 76"/>
            <p:cNvSpPr/>
            <p:nvPr/>
          </p:nvSpPr>
          <p:spPr>
            <a:xfrm rot="5400000">
              <a:off x="3145148" y="2058950"/>
              <a:ext cx="2923852" cy="806530"/>
            </a:xfrm>
            <a:prstGeom prst="flowChartExtract">
              <a:avLst/>
            </a:prstGeom>
            <a:solidFill>
              <a:srgbClr val="FFFFFF">
                <a:lumMod val="95000"/>
              </a:srgbClr>
            </a:solidFill>
            <a:ln w="25400" cap="flat" cmpd="sng" algn="ctr">
              <a:noFill/>
              <a:prstDash val="solid"/>
            </a:ln>
            <a:effectLst/>
          </p:spPr>
          <p:txBody>
            <a:bodyPr lIns="0" tIns="0" rIns="0" bIns="0"/>
            <a:lstStyle/>
            <a:p>
              <a:pPr fontAlgn="auto">
                <a:spcBef>
                  <a:spcPts val="0"/>
                </a:spcBef>
                <a:spcAft>
                  <a:spcPts val="0"/>
                </a:spcAft>
                <a:defRPr/>
              </a:pPr>
              <a:endParaRPr lang="en-US" sz="1400" kern="0" dirty="0" err="1">
                <a:solidFill>
                  <a:srgbClr val="000000"/>
                </a:solidFill>
              </a:endParaRPr>
            </a:p>
          </p:txBody>
        </p:sp>
        <p:sp>
          <p:nvSpPr>
            <p:cNvPr id="60" name="TextBox 58"/>
            <p:cNvSpPr txBox="1">
              <a:spLocks noChangeArrowheads="1"/>
            </p:cNvSpPr>
            <p:nvPr/>
          </p:nvSpPr>
          <p:spPr bwMode="auto">
            <a:xfrm>
              <a:off x="2841600" y="3952712"/>
              <a:ext cx="1676566" cy="307941"/>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1" kern="0">
                  <a:solidFill>
                    <a:sysClr val="windowText" lastClr="000000"/>
                  </a:solidFill>
                </a:rPr>
                <a:t>ORGANIZE</a:t>
              </a:r>
            </a:p>
          </p:txBody>
        </p:sp>
        <p:sp>
          <p:nvSpPr>
            <p:cNvPr id="61" name="Rounded Rectangle 60"/>
            <p:cNvSpPr/>
            <p:nvPr/>
          </p:nvSpPr>
          <p:spPr>
            <a:xfrm>
              <a:off x="2822662" y="1535048"/>
              <a:ext cx="1335662" cy="457200"/>
            </a:xfrm>
            <a:prstGeom prst="roundRect">
              <a:avLst>
                <a:gd name="adj" fmla="val 7221"/>
              </a:avLst>
            </a:prstGeom>
            <a:gradFill rotWithShape="1">
              <a:gsLst>
                <a:gs pos="0">
                  <a:srgbClr val="7F7F7F">
                    <a:shade val="51000"/>
                    <a:satMod val="130000"/>
                  </a:srgbClr>
                </a:gs>
                <a:gs pos="80000">
                  <a:srgbClr val="7F7F7F">
                    <a:shade val="93000"/>
                    <a:satMod val="130000"/>
                  </a:srgbClr>
                </a:gs>
                <a:gs pos="100000">
                  <a:srgbClr val="7F7F7F">
                    <a:shade val="94000"/>
                    <a:satMod val="135000"/>
                  </a:srgbClr>
                </a:gs>
              </a:gsLst>
              <a:lin ang="16200000" scaled="0"/>
            </a:gradFill>
            <a:ln>
              <a:noFill/>
              <a:headEnd/>
              <a:tailEnd/>
            </a:ln>
            <a:effectLst/>
            <a:scene3d>
              <a:camera prst="orthographicFront">
                <a:rot lat="0" lon="0" rev="0"/>
              </a:camera>
              <a:lightRig rig="threePt" dir="t">
                <a:rot lat="0" lon="0" rev="1200000"/>
              </a:lightRig>
            </a:scene3d>
            <a:sp3d/>
          </p:spPr>
          <p:txBody>
            <a:bodyPr wrap="none" anchor="ctr"/>
            <a:lstStyle/>
            <a:p>
              <a:pPr defTabSz="457181" fontAlgn="auto">
                <a:spcBef>
                  <a:spcPts val="0"/>
                </a:spcBef>
                <a:spcAft>
                  <a:spcPts val="0"/>
                </a:spcAft>
                <a:buClr>
                  <a:srgbClr val="000000"/>
                </a:buClr>
                <a:buSzPct val="100000"/>
                <a:defRPr/>
              </a:pPr>
              <a:endParaRPr lang="en-US" sz="1400" kern="0" dirty="0">
                <a:solidFill>
                  <a:srgbClr val="FFFFFF"/>
                </a:solidFill>
                <a:latin typeface="Times New Roman" pitchFamily="18" charset="0"/>
                <a:cs typeface="+mn-cs"/>
              </a:endParaRPr>
            </a:p>
          </p:txBody>
        </p:sp>
        <p:sp>
          <p:nvSpPr>
            <p:cNvPr id="62" name="TextBox 61"/>
            <p:cNvSpPr txBox="1">
              <a:spLocks noChangeArrowheads="1"/>
            </p:cNvSpPr>
            <p:nvPr/>
          </p:nvSpPr>
          <p:spPr bwMode="auto">
            <a:xfrm>
              <a:off x="2835250" y="1520931"/>
              <a:ext cx="1311405" cy="484135"/>
            </a:xfrm>
            <a:prstGeom prst="rect">
              <a:avLst/>
            </a:prstGeom>
            <a:noFill/>
            <a:ln w="9525">
              <a:noFill/>
              <a:miter lim="800000"/>
              <a:headEnd/>
              <a:tailEnd/>
            </a:ln>
          </p:spPr>
          <p:txBody>
            <a:bodyPr wrap="none">
              <a:spAutoFit/>
            </a:bodyPr>
            <a:lstStyle/>
            <a:p>
              <a:pPr algn="ctr" fontAlgn="auto">
                <a:lnSpc>
                  <a:spcPct val="90000"/>
                </a:lnSpc>
                <a:spcBef>
                  <a:spcPts val="0"/>
                </a:spcBef>
                <a:spcAft>
                  <a:spcPts val="0"/>
                </a:spcAft>
                <a:defRPr/>
              </a:pPr>
              <a:r>
                <a:rPr lang="en-US" sz="1400" kern="0">
                  <a:solidFill>
                    <a:srgbClr val="FFFFFF"/>
                  </a:solidFill>
                </a:rPr>
                <a:t>Hadoop</a:t>
              </a:r>
              <a:br>
                <a:rPr lang="en-US" sz="1400" kern="0">
                  <a:solidFill>
                    <a:srgbClr val="FFFFFF"/>
                  </a:solidFill>
                </a:rPr>
              </a:br>
              <a:r>
                <a:rPr lang="en-US" sz="1400" kern="0">
                  <a:solidFill>
                    <a:srgbClr val="FFFFFF"/>
                  </a:solidFill>
                </a:rPr>
                <a:t>(MapReduce)</a:t>
              </a:r>
            </a:p>
          </p:txBody>
        </p:sp>
        <p:sp>
          <p:nvSpPr>
            <p:cNvPr id="63" name="Rounded Rectangle 62"/>
            <p:cNvSpPr/>
            <p:nvPr/>
          </p:nvSpPr>
          <p:spPr>
            <a:xfrm>
              <a:off x="2822548" y="2303482"/>
              <a:ext cx="1335219" cy="457150"/>
            </a:xfrm>
            <a:prstGeom prst="roundRect">
              <a:avLst>
                <a:gd name="adj" fmla="val 7221"/>
              </a:avLst>
            </a:prstGeom>
            <a:gradFill flip="none" rotWithShape="1">
              <a:gsLst>
                <a:gs pos="38000">
                  <a:srgbClr val="FF0000"/>
                </a:gs>
                <a:gs pos="100000">
                  <a:srgbClr val="FF0000">
                    <a:lumMod val="50000"/>
                  </a:srgbClr>
                </a:gs>
              </a:gsLst>
              <a:lin ang="5400000" scaled="1"/>
              <a:tileRect/>
            </a:gradFill>
            <a:ln w="25400" cap="flat" cmpd="sng" algn="ctr">
              <a:noFill/>
              <a:prstDash val="solid"/>
              <a:headEnd type="none" w="med" len="med"/>
              <a:tailEnd type="none" w="med" len="med"/>
            </a:ln>
            <a:effectLst/>
          </p:spPr>
          <p:txBody>
            <a:bodyPr lIns="92075" tIns="46038" rIns="92075" bIns="46038"/>
            <a:lstStyle/>
            <a:p>
              <a:pPr marL="119058" indent="-119058" algn="ctr" fontAlgn="auto">
                <a:lnSpc>
                  <a:spcPct val="90000"/>
                </a:lnSpc>
                <a:spcBef>
                  <a:spcPct val="50000"/>
                </a:spcBef>
                <a:spcAft>
                  <a:spcPts val="0"/>
                </a:spcAft>
                <a:buClr>
                  <a:srgbClr val="829E7E"/>
                </a:buClr>
                <a:defRPr/>
              </a:pPr>
              <a:endParaRPr lang="en-US" sz="1400" kern="0" dirty="0">
                <a:solidFill>
                  <a:srgbClr val="000000"/>
                </a:solidFill>
                <a:latin typeface="Arial" pitchFamily="-111" charset="0"/>
                <a:cs typeface="+mn-cs"/>
              </a:endParaRPr>
            </a:p>
          </p:txBody>
        </p:sp>
        <p:sp>
          <p:nvSpPr>
            <p:cNvPr id="64" name="TextBox 63"/>
            <p:cNvSpPr txBox="1">
              <a:spLocks noChangeArrowheads="1"/>
            </p:cNvSpPr>
            <p:nvPr/>
          </p:nvSpPr>
          <p:spPr bwMode="auto">
            <a:xfrm>
              <a:off x="2754279" y="2274910"/>
              <a:ext cx="1451119" cy="484134"/>
            </a:xfrm>
            <a:prstGeom prst="rect">
              <a:avLst/>
            </a:prstGeom>
            <a:noFill/>
            <a:ln w="9525">
              <a:noFill/>
              <a:miter lim="800000"/>
              <a:headEnd/>
              <a:tailEnd/>
            </a:ln>
          </p:spPr>
          <p:txBody>
            <a:bodyPr wrap="none">
              <a:spAutoFit/>
            </a:bodyPr>
            <a:lstStyle/>
            <a:p>
              <a:pPr algn="ctr" fontAlgn="auto">
                <a:lnSpc>
                  <a:spcPct val="90000"/>
                </a:lnSpc>
                <a:spcBef>
                  <a:spcPts val="0"/>
                </a:spcBef>
                <a:spcAft>
                  <a:spcPts val="0"/>
                </a:spcAft>
                <a:defRPr/>
              </a:pPr>
              <a:r>
                <a:rPr lang="en-US" sz="1400" kern="0">
                  <a:solidFill>
                    <a:srgbClr val="FFFFFF"/>
                  </a:solidFill>
                </a:rPr>
                <a:t>Oracle Big Data</a:t>
              </a:r>
              <a:br>
                <a:rPr lang="en-US" sz="1400" kern="0">
                  <a:solidFill>
                    <a:srgbClr val="FFFFFF"/>
                  </a:solidFill>
                </a:rPr>
              </a:br>
              <a:r>
                <a:rPr lang="en-US" sz="1400" kern="0">
                  <a:solidFill>
                    <a:srgbClr val="FFFFFF"/>
                  </a:solidFill>
                </a:rPr>
                <a:t>Connectors</a:t>
              </a:r>
            </a:p>
          </p:txBody>
        </p:sp>
        <p:sp>
          <p:nvSpPr>
            <p:cNvPr id="65" name="Rounded Rectangle 64"/>
            <p:cNvSpPr/>
            <p:nvPr/>
          </p:nvSpPr>
          <p:spPr>
            <a:xfrm>
              <a:off x="2822548" y="3111430"/>
              <a:ext cx="1335219" cy="457150"/>
            </a:xfrm>
            <a:prstGeom prst="roundRect">
              <a:avLst>
                <a:gd name="adj" fmla="val 7221"/>
              </a:avLst>
            </a:prstGeom>
            <a:gradFill flip="none" rotWithShape="1">
              <a:gsLst>
                <a:gs pos="38000">
                  <a:srgbClr val="FF0000"/>
                </a:gs>
                <a:gs pos="100000">
                  <a:srgbClr val="FF0000">
                    <a:lumMod val="50000"/>
                  </a:srgbClr>
                </a:gs>
              </a:gsLst>
              <a:lin ang="5400000" scaled="1"/>
              <a:tileRect/>
            </a:gradFill>
            <a:ln w="25400" cap="flat" cmpd="sng" algn="ctr">
              <a:noFill/>
              <a:prstDash val="solid"/>
              <a:headEnd type="none" w="med" len="med"/>
              <a:tailEnd type="none" w="med" len="med"/>
            </a:ln>
            <a:effectLst/>
          </p:spPr>
          <p:txBody>
            <a:bodyPr lIns="92075" tIns="46038" rIns="92075" bIns="46038"/>
            <a:lstStyle/>
            <a:p>
              <a:pPr marL="119058" indent="-119058" algn="ctr" fontAlgn="auto">
                <a:lnSpc>
                  <a:spcPct val="90000"/>
                </a:lnSpc>
                <a:spcBef>
                  <a:spcPct val="50000"/>
                </a:spcBef>
                <a:spcAft>
                  <a:spcPts val="0"/>
                </a:spcAft>
                <a:buClr>
                  <a:srgbClr val="829E7E"/>
                </a:buClr>
                <a:defRPr/>
              </a:pPr>
              <a:endParaRPr lang="en-US" sz="1400" kern="0" dirty="0">
                <a:solidFill>
                  <a:srgbClr val="000000"/>
                </a:solidFill>
                <a:latin typeface="Arial" pitchFamily="-111" charset="0"/>
                <a:cs typeface="+mn-cs"/>
              </a:endParaRPr>
            </a:p>
          </p:txBody>
        </p:sp>
        <p:sp>
          <p:nvSpPr>
            <p:cNvPr id="66" name="TextBox 65"/>
            <p:cNvSpPr txBox="1">
              <a:spLocks noChangeArrowheads="1"/>
            </p:cNvSpPr>
            <p:nvPr/>
          </p:nvSpPr>
          <p:spPr bwMode="auto">
            <a:xfrm>
              <a:off x="2930509" y="3090795"/>
              <a:ext cx="1184392" cy="484134"/>
            </a:xfrm>
            <a:prstGeom prst="rect">
              <a:avLst/>
            </a:prstGeom>
            <a:noFill/>
            <a:ln w="9525">
              <a:noFill/>
              <a:miter lim="800000"/>
              <a:headEnd/>
              <a:tailEnd/>
            </a:ln>
          </p:spPr>
          <p:txBody>
            <a:bodyPr wrap="none">
              <a:spAutoFit/>
            </a:bodyPr>
            <a:lstStyle/>
            <a:p>
              <a:pPr algn="ctr" fontAlgn="auto">
                <a:lnSpc>
                  <a:spcPct val="90000"/>
                </a:lnSpc>
                <a:spcBef>
                  <a:spcPts val="0"/>
                </a:spcBef>
                <a:spcAft>
                  <a:spcPts val="0"/>
                </a:spcAft>
                <a:defRPr/>
              </a:pPr>
              <a:r>
                <a:rPr lang="en-US" sz="1400" kern="0">
                  <a:solidFill>
                    <a:srgbClr val="FFFFFF"/>
                  </a:solidFill>
                </a:rPr>
                <a:t>Oracle Data</a:t>
              </a:r>
              <a:br>
                <a:rPr lang="en-US" sz="1400" kern="0">
                  <a:solidFill>
                    <a:srgbClr val="FFFFFF"/>
                  </a:solidFill>
                </a:rPr>
              </a:br>
              <a:r>
                <a:rPr lang="en-US" sz="1400" kern="0">
                  <a:solidFill>
                    <a:srgbClr val="FFFFFF"/>
                  </a:solidFill>
                </a:rPr>
                <a:t>Integrator</a:t>
              </a:r>
            </a:p>
          </p:txBody>
        </p:sp>
      </p:grpSp>
      <p:grpSp>
        <p:nvGrpSpPr>
          <p:cNvPr id="5" name="Group 66"/>
          <p:cNvGrpSpPr>
            <a:grpSpLocks/>
          </p:cNvGrpSpPr>
          <p:nvPr/>
        </p:nvGrpSpPr>
        <p:grpSpPr bwMode="auto">
          <a:xfrm>
            <a:off x="7119938" y="1371600"/>
            <a:ext cx="1865312" cy="3228975"/>
            <a:chOff x="7075916" y="1031038"/>
            <a:chExt cx="1864884" cy="3229710"/>
          </a:xfrm>
        </p:grpSpPr>
        <p:sp>
          <p:nvSpPr>
            <p:cNvPr id="68" name="Rectangle 67"/>
            <p:cNvSpPr/>
            <p:nvPr/>
          </p:nvSpPr>
          <p:spPr>
            <a:xfrm>
              <a:off x="7075916" y="1031038"/>
              <a:ext cx="1864884" cy="2901023"/>
            </a:xfrm>
            <a:prstGeom prst="rect">
              <a:avLst/>
            </a:prstGeom>
            <a:solidFill>
              <a:srgbClr val="FFFFFF">
                <a:lumMod val="95000"/>
              </a:srgbClr>
            </a:solidFill>
            <a:ln w="3175" cap="flat" cmpd="sng" algn="ctr">
              <a:noFill/>
              <a:prstDash val="solid"/>
            </a:ln>
            <a:effectLst/>
          </p:spPr>
          <p:txBody>
            <a:bodyPr lIns="0" tIns="0" rIns="0" bIns="0"/>
            <a:lstStyle/>
            <a:p>
              <a:pPr fontAlgn="auto">
                <a:spcBef>
                  <a:spcPts val="0"/>
                </a:spcBef>
                <a:spcAft>
                  <a:spcPts val="0"/>
                </a:spcAft>
                <a:defRPr/>
              </a:pPr>
              <a:endParaRPr lang="en-US" sz="1400" kern="0" dirty="0">
                <a:solidFill>
                  <a:srgbClr val="FFFFFF"/>
                </a:solidFill>
                <a:latin typeface="Calibri"/>
                <a:cs typeface="+mn-cs"/>
              </a:endParaRPr>
            </a:p>
          </p:txBody>
        </p:sp>
        <p:sp>
          <p:nvSpPr>
            <p:cNvPr id="69" name="TextBox 68"/>
            <p:cNvSpPr txBox="1">
              <a:spLocks noChangeArrowheads="1"/>
            </p:cNvSpPr>
            <p:nvPr/>
          </p:nvSpPr>
          <p:spPr bwMode="auto">
            <a:xfrm>
              <a:off x="7096548" y="3952703"/>
              <a:ext cx="1676015" cy="308045"/>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1" kern="0">
                  <a:solidFill>
                    <a:sysClr val="windowText" lastClr="000000"/>
                  </a:solidFill>
                </a:rPr>
                <a:t>DECIDE</a:t>
              </a:r>
            </a:p>
          </p:txBody>
        </p:sp>
        <p:grpSp>
          <p:nvGrpSpPr>
            <p:cNvPr id="25619" name="Group 19"/>
            <p:cNvGrpSpPr>
              <a:grpSpLocks/>
            </p:cNvGrpSpPr>
            <p:nvPr/>
          </p:nvGrpSpPr>
          <p:grpSpPr bwMode="auto">
            <a:xfrm>
              <a:off x="7299174" y="1528048"/>
              <a:ext cx="1377626" cy="1939751"/>
              <a:chOff x="7246009" y="1570580"/>
              <a:chExt cx="1377626" cy="1939751"/>
            </a:xfrm>
          </p:grpSpPr>
          <p:sp>
            <p:nvSpPr>
              <p:cNvPr id="71" name="Rounded Rectangle 70"/>
              <p:cNvSpPr/>
              <p:nvPr/>
            </p:nvSpPr>
            <p:spPr>
              <a:xfrm>
                <a:off x="7246537" y="1570571"/>
                <a:ext cx="1377634" cy="1940366"/>
              </a:xfrm>
              <a:prstGeom prst="roundRect">
                <a:avLst>
                  <a:gd name="adj" fmla="val 2622"/>
                </a:avLst>
              </a:prstGeom>
              <a:gradFill flip="none" rotWithShape="1">
                <a:gsLst>
                  <a:gs pos="38000">
                    <a:srgbClr val="FF0000"/>
                  </a:gs>
                  <a:gs pos="100000">
                    <a:srgbClr val="FF0000">
                      <a:lumMod val="50000"/>
                    </a:srgbClr>
                  </a:gs>
                </a:gsLst>
                <a:lin ang="5400000" scaled="1"/>
                <a:tileRect/>
              </a:gradFill>
              <a:ln w="25400" cap="flat" cmpd="sng" algn="ctr">
                <a:noFill/>
                <a:prstDash val="solid"/>
                <a:headEnd type="none" w="med" len="med"/>
                <a:tailEnd type="none" w="med" len="med"/>
              </a:ln>
              <a:effectLst/>
            </p:spPr>
            <p:txBody>
              <a:bodyPr lIns="92075" tIns="46038" rIns="92075" bIns="46038"/>
              <a:lstStyle/>
              <a:p>
                <a:pPr marL="119058" indent="-119058" algn="ctr" fontAlgn="auto">
                  <a:lnSpc>
                    <a:spcPct val="90000"/>
                  </a:lnSpc>
                  <a:spcBef>
                    <a:spcPct val="50000"/>
                  </a:spcBef>
                  <a:spcAft>
                    <a:spcPts val="0"/>
                  </a:spcAft>
                  <a:buClr>
                    <a:srgbClr val="829E7E"/>
                  </a:buClr>
                  <a:defRPr/>
                </a:pPr>
                <a:endParaRPr lang="en-US" sz="1400" kern="0" dirty="0">
                  <a:solidFill>
                    <a:srgbClr val="000000"/>
                  </a:solidFill>
                  <a:latin typeface="Arial" pitchFamily="-111" charset="0"/>
                  <a:cs typeface="+mn-cs"/>
                </a:endParaRPr>
              </a:p>
            </p:txBody>
          </p:sp>
          <p:sp>
            <p:nvSpPr>
              <p:cNvPr id="72" name="Rectangle 72"/>
              <p:cNvSpPr>
                <a:spLocks noChangeArrowheads="1"/>
              </p:cNvSpPr>
              <p:nvPr/>
            </p:nvSpPr>
            <p:spPr bwMode="auto">
              <a:xfrm>
                <a:off x="7246537" y="2248587"/>
                <a:ext cx="1377634" cy="484298"/>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kern="0">
                    <a:solidFill>
                      <a:srgbClr val="FFFFFF"/>
                    </a:solidFill>
                  </a:rPr>
                  <a:t>Analytic Applications</a:t>
                </a:r>
              </a:p>
            </p:txBody>
          </p:sp>
        </p:grpSp>
      </p:grpSp>
      <p:grpSp>
        <p:nvGrpSpPr>
          <p:cNvPr id="7" name="Group 73"/>
          <p:cNvGrpSpPr>
            <a:grpSpLocks/>
          </p:cNvGrpSpPr>
          <p:nvPr/>
        </p:nvGrpSpPr>
        <p:grpSpPr bwMode="auto">
          <a:xfrm>
            <a:off x="4829175" y="1371600"/>
            <a:ext cx="2503488" cy="3217863"/>
            <a:chOff x="4592884" y="956931"/>
            <a:chExt cx="2503737" cy="3218053"/>
          </a:xfrm>
        </p:grpSpPr>
        <p:grpSp>
          <p:nvGrpSpPr>
            <p:cNvPr id="25609" name="Group 79"/>
            <p:cNvGrpSpPr>
              <a:grpSpLocks/>
            </p:cNvGrpSpPr>
            <p:nvPr/>
          </p:nvGrpSpPr>
          <p:grpSpPr bwMode="auto">
            <a:xfrm>
              <a:off x="4592884" y="956931"/>
              <a:ext cx="2503737" cy="2924251"/>
              <a:chOff x="-457200" y="914401"/>
              <a:chExt cx="2503737" cy="2924251"/>
            </a:xfrm>
          </p:grpSpPr>
          <p:sp>
            <p:nvSpPr>
              <p:cNvPr id="80" name="Rectangle 79"/>
              <p:cNvSpPr/>
              <p:nvPr/>
            </p:nvSpPr>
            <p:spPr>
              <a:xfrm>
                <a:off x="-457200" y="938215"/>
                <a:ext cx="1697207" cy="2900534"/>
              </a:xfrm>
              <a:prstGeom prst="rect">
                <a:avLst/>
              </a:prstGeom>
              <a:solidFill>
                <a:srgbClr val="FFFFFF">
                  <a:lumMod val="95000"/>
                </a:srgbClr>
              </a:solidFill>
              <a:ln w="3175" cap="flat" cmpd="sng" algn="ctr">
                <a:noFill/>
                <a:prstDash val="solid"/>
              </a:ln>
              <a:effectLst/>
            </p:spPr>
            <p:txBody>
              <a:bodyPr lIns="0" tIns="0" rIns="0" bIns="0"/>
              <a:lstStyle/>
              <a:p>
                <a:pPr fontAlgn="auto">
                  <a:spcBef>
                    <a:spcPts val="0"/>
                  </a:spcBef>
                  <a:spcAft>
                    <a:spcPts val="0"/>
                  </a:spcAft>
                  <a:defRPr/>
                </a:pPr>
                <a:endParaRPr lang="en-US" sz="1400" kern="0" dirty="0">
                  <a:solidFill>
                    <a:srgbClr val="FFFFFF"/>
                  </a:solidFill>
                  <a:latin typeface="Calibri"/>
                  <a:cs typeface="+mn-cs"/>
                </a:endParaRPr>
              </a:p>
            </p:txBody>
          </p:sp>
          <p:sp>
            <p:nvSpPr>
              <p:cNvPr id="81" name="Flowchart: Extract 82"/>
              <p:cNvSpPr/>
              <p:nvPr/>
            </p:nvSpPr>
            <p:spPr>
              <a:xfrm rot="5400000">
                <a:off x="181097" y="1973310"/>
                <a:ext cx="2924348" cy="806530"/>
              </a:xfrm>
              <a:prstGeom prst="flowChartExtract">
                <a:avLst/>
              </a:prstGeom>
              <a:solidFill>
                <a:srgbClr val="FFFFFF">
                  <a:lumMod val="95000"/>
                </a:srgbClr>
              </a:solidFill>
              <a:ln w="25400" cap="flat" cmpd="sng" algn="ctr">
                <a:noFill/>
                <a:prstDash val="solid"/>
              </a:ln>
              <a:effectLst/>
            </p:spPr>
            <p:txBody>
              <a:bodyPr lIns="0" tIns="0" rIns="0" bIns="0"/>
              <a:lstStyle/>
              <a:p>
                <a:pPr fontAlgn="auto">
                  <a:spcBef>
                    <a:spcPts val="0"/>
                  </a:spcBef>
                  <a:spcAft>
                    <a:spcPts val="0"/>
                  </a:spcAft>
                  <a:defRPr/>
                </a:pPr>
                <a:endParaRPr lang="en-US" sz="1400" kern="0" dirty="0" err="1">
                  <a:solidFill>
                    <a:srgbClr val="000000"/>
                  </a:solidFill>
                </a:endParaRPr>
              </a:p>
            </p:txBody>
          </p:sp>
        </p:grpSp>
        <p:sp>
          <p:nvSpPr>
            <p:cNvPr id="75" name="TextBox 77"/>
            <p:cNvSpPr txBox="1">
              <a:spLocks noChangeArrowheads="1"/>
            </p:cNvSpPr>
            <p:nvPr/>
          </p:nvSpPr>
          <p:spPr bwMode="auto">
            <a:xfrm>
              <a:off x="4969159" y="3866991"/>
              <a:ext cx="1676567" cy="307993"/>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1" kern="0">
                  <a:solidFill>
                    <a:sysClr val="windowText" lastClr="000000"/>
                  </a:solidFill>
                </a:rPr>
                <a:t>ANALYZE</a:t>
              </a:r>
            </a:p>
          </p:txBody>
        </p:sp>
        <p:sp>
          <p:nvSpPr>
            <p:cNvPr id="76" name="Rounded Rectangle 75"/>
            <p:cNvSpPr/>
            <p:nvPr/>
          </p:nvSpPr>
          <p:spPr>
            <a:xfrm>
              <a:off x="5275577" y="1528465"/>
              <a:ext cx="1111361" cy="1940040"/>
            </a:xfrm>
            <a:prstGeom prst="roundRect">
              <a:avLst>
                <a:gd name="adj" fmla="val 3618"/>
              </a:avLst>
            </a:prstGeom>
            <a:solidFill>
              <a:srgbClr val="FF0000">
                <a:alpha val="59000"/>
              </a:srgbClr>
            </a:solidFill>
            <a:ln w="3175" cap="flat" cmpd="sng" algn="ctr">
              <a:noFill/>
              <a:prstDash val="solid"/>
              <a:headEnd type="none" w="med" len="med"/>
              <a:tailEnd type="none" w="med" len="med"/>
            </a:ln>
            <a:effectLst/>
          </p:spPr>
          <p:txBody>
            <a:bodyPr lIns="92075" tIns="46038" rIns="92075" bIns="46038"/>
            <a:lstStyle/>
            <a:p>
              <a:pPr marL="119058" indent="-119058" algn="ctr" fontAlgn="auto">
                <a:lnSpc>
                  <a:spcPct val="90000"/>
                </a:lnSpc>
                <a:spcBef>
                  <a:spcPct val="50000"/>
                </a:spcBef>
                <a:spcAft>
                  <a:spcPts val="0"/>
                </a:spcAft>
                <a:buClr>
                  <a:srgbClr val="FD0000"/>
                </a:buClr>
                <a:defRPr/>
              </a:pPr>
              <a:endParaRPr lang="en-US" sz="1400" kern="0" dirty="0">
                <a:solidFill>
                  <a:srgbClr val="000000"/>
                </a:solidFill>
                <a:latin typeface="Calibri"/>
                <a:cs typeface="+mn-cs"/>
              </a:endParaRPr>
            </a:p>
          </p:txBody>
        </p:sp>
        <p:sp>
          <p:nvSpPr>
            <p:cNvPr id="77" name="Rounded Rectangle 76"/>
            <p:cNvSpPr/>
            <p:nvPr/>
          </p:nvSpPr>
          <p:spPr>
            <a:xfrm>
              <a:off x="4835796" y="1528465"/>
              <a:ext cx="1111361" cy="1940040"/>
            </a:xfrm>
            <a:prstGeom prst="roundRect">
              <a:avLst>
                <a:gd name="adj" fmla="val 3618"/>
              </a:avLst>
            </a:prstGeom>
            <a:gradFill flip="none" rotWithShape="1">
              <a:gsLst>
                <a:gs pos="38000">
                  <a:srgbClr val="FF0000"/>
                </a:gs>
                <a:gs pos="100000">
                  <a:srgbClr val="FF0000">
                    <a:lumMod val="50000"/>
                  </a:srgbClr>
                </a:gs>
              </a:gsLst>
              <a:lin ang="5400000" scaled="1"/>
              <a:tileRect/>
            </a:gradFill>
            <a:ln w="25400" cap="flat" cmpd="sng" algn="ctr">
              <a:noFill/>
              <a:prstDash val="solid"/>
              <a:headEnd type="none" w="med" len="med"/>
              <a:tailEnd type="none" w="med" len="med"/>
            </a:ln>
            <a:effectLst>
              <a:outerShdw blurRad="139700" dist="50800" algn="t" rotWithShape="0">
                <a:prstClr val="black">
                  <a:alpha val="40000"/>
                </a:prstClr>
              </a:outerShdw>
            </a:effectLst>
          </p:spPr>
          <p:txBody>
            <a:bodyPr lIns="92075" tIns="46038" rIns="92075" bIns="46038"/>
            <a:lstStyle/>
            <a:p>
              <a:pPr marL="119058" indent="-119058" algn="ctr" fontAlgn="auto">
                <a:lnSpc>
                  <a:spcPct val="90000"/>
                </a:lnSpc>
                <a:spcBef>
                  <a:spcPct val="50000"/>
                </a:spcBef>
                <a:spcAft>
                  <a:spcPts val="0"/>
                </a:spcAft>
                <a:buClr>
                  <a:srgbClr val="829E7E"/>
                </a:buClr>
                <a:defRPr/>
              </a:pPr>
              <a:endParaRPr lang="en-US" sz="1400" kern="0" dirty="0">
                <a:solidFill>
                  <a:srgbClr val="000000"/>
                </a:solidFill>
                <a:latin typeface="Arial" pitchFamily="-111" charset="0"/>
                <a:cs typeface="+mn-cs"/>
              </a:endParaRPr>
            </a:p>
          </p:txBody>
        </p:sp>
        <p:sp>
          <p:nvSpPr>
            <p:cNvPr id="78" name="Rectangle 85"/>
            <p:cNvSpPr>
              <a:spLocks noChangeArrowheads="1"/>
            </p:cNvSpPr>
            <p:nvPr/>
          </p:nvSpPr>
          <p:spPr bwMode="auto">
            <a:xfrm rot="-5400000">
              <a:off x="5262913" y="2255573"/>
              <a:ext cx="1808269" cy="484235"/>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kern="0">
                  <a:solidFill>
                    <a:srgbClr val="FFFFFF"/>
                  </a:solidFill>
                </a:rPr>
                <a:t>In-Database Analytics</a:t>
              </a:r>
            </a:p>
          </p:txBody>
        </p:sp>
        <p:sp>
          <p:nvSpPr>
            <p:cNvPr id="79" name="Rectangle 86"/>
            <p:cNvSpPr>
              <a:spLocks noChangeArrowheads="1"/>
            </p:cNvSpPr>
            <p:nvPr/>
          </p:nvSpPr>
          <p:spPr bwMode="auto">
            <a:xfrm>
              <a:off x="4638927" y="2219069"/>
              <a:ext cx="1528914" cy="590585"/>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kern="0">
                  <a:solidFill>
                    <a:srgbClr val="FFFFFF"/>
                  </a:solidFill>
                </a:rPr>
                <a:t>Data</a:t>
              </a:r>
            </a:p>
            <a:p>
              <a:pPr algn="ctr" fontAlgn="auto">
                <a:spcBef>
                  <a:spcPts val="0"/>
                </a:spcBef>
                <a:spcAft>
                  <a:spcPts val="0"/>
                </a:spcAft>
                <a:defRPr/>
              </a:pPr>
              <a:r>
                <a:rPr lang="en-US" sz="1400" kern="0">
                  <a:solidFill>
                    <a:srgbClr val="FFFFFF"/>
                  </a:solidFill>
                </a:rPr>
                <a:t>Warehouse</a:t>
              </a:r>
            </a:p>
          </p:txBody>
        </p:sp>
      </p:grpSp>
      <p:sp>
        <p:nvSpPr>
          <p:cNvPr id="82" name="Down Arrow 81"/>
          <p:cNvSpPr/>
          <p:nvPr/>
        </p:nvSpPr>
        <p:spPr>
          <a:xfrm>
            <a:off x="3168650" y="1066800"/>
            <a:ext cx="838200" cy="533400"/>
          </a:xfrm>
          <a:prstGeom prst="downArrow">
            <a:avLst/>
          </a:prstGeom>
          <a:solidFill>
            <a:srgbClr val="0070C0"/>
          </a:soli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en-US" sz="1400" b="1" kern="0" dirty="0" err="1">
              <a:solidFill>
                <a:srgbClr val="0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1000"/>
                                        <p:tgtEl>
                                          <p:spTgt spid="7"/>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5613" y="1173163"/>
            <a:ext cx="5030787" cy="1101725"/>
          </a:xfrm>
        </p:spPr>
        <p:txBody>
          <a:bodyPr/>
          <a:lstStyle/>
          <a:p>
            <a:pPr eaLnBrk="1" hangingPunct="1"/>
            <a:r>
              <a:rPr lang="en-US" dirty="0" smtClean="0">
                <a:ln>
                  <a:noFill/>
                </a:ln>
              </a:rPr>
              <a:t>Oracle Data Integration for Big Data</a:t>
            </a:r>
            <a:br>
              <a:rPr lang="en-US" dirty="0" smtClean="0">
                <a:ln>
                  <a:noFill/>
                </a:ln>
              </a:rPr>
            </a:br>
            <a:endParaRPr lang="en-US" dirty="0" smtClean="0">
              <a:ln>
                <a:noFill/>
              </a:ln>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Oracle Data Integrator</a:t>
            </a:r>
          </a:p>
        </p:txBody>
      </p:sp>
      <p:sp>
        <p:nvSpPr>
          <p:cNvPr id="36876" name="Content Placeholder 25"/>
          <p:cNvSpPr>
            <a:spLocks noGrp="1"/>
          </p:cNvSpPr>
          <p:nvPr>
            <p:ph sz="quarter" idx="12"/>
          </p:nvPr>
        </p:nvSpPr>
        <p:spPr>
          <a:xfrm>
            <a:off x="2760757" y="3202046"/>
            <a:ext cx="3959039" cy="1465648"/>
          </a:xfrm>
        </p:spPr>
        <p:txBody>
          <a:bodyPr/>
          <a:lstStyle/>
          <a:p>
            <a:r>
              <a:rPr lang="en-US" sz="1400" dirty="0" smtClean="0"/>
              <a:t>Optimized E-LT Architecture</a:t>
            </a:r>
          </a:p>
          <a:p>
            <a:r>
              <a:rPr lang="en-US" sz="1400" dirty="0" smtClean="0"/>
              <a:t>Declarative design for Lower TCO</a:t>
            </a:r>
          </a:p>
          <a:p>
            <a:r>
              <a:rPr lang="en-US" sz="1400" dirty="0" smtClean="0"/>
              <a:t>Extensible Knowledge Modules for </a:t>
            </a:r>
            <a:br>
              <a:rPr lang="en-US" sz="1400" dirty="0" smtClean="0"/>
            </a:br>
            <a:r>
              <a:rPr lang="en-US" sz="1400" dirty="0" smtClean="0"/>
              <a:t>enriching functionality (i.e. big data transformation)</a:t>
            </a:r>
          </a:p>
        </p:txBody>
      </p:sp>
      <p:sp>
        <p:nvSpPr>
          <p:cNvPr id="36867" name="Text Placeholder 4"/>
          <p:cNvSpPr>
            <a:spLocks noGrp="1"/>
          </p:cNvSpPr>
          <p:nvPr>
            <p:ph type="body" sz="quarter" idx="13"/>
          </p:nvPr>
        </p:nvSpPr>
        <p:spPr/>
        <p:txBody>
          <a:bodyPr/>
          <a:lstStyle/>
          <a:p>
            <a:pPr eaLnBrk="1" hangingPunct="1">
              <a:spcAft>
                <a:spcPct val="0"/>
              </a:spcAft>
            </a:pPr>
            <a:r>
              <a:rPr lang="en-US" smtClean="0"/>
              <a:t>Bulk Data Processing and Big Data Transformation</a:t>
            </a:r>
          </a:p>
        </p:txBody>
      </p:sp>
      <p:sp>
        <p:nvSpPr>
          <p:cNvPr id="10" name="Right Arrow 9"/>
          <p:cNvSpPr/>
          <p:nvPr/>
        </p:nvSpPr>
        <p:spPr>
          <a:xfrm>
            <a:off x="6318250" y="2074863"/>
            <a:ext cx="685800" cy="152400"/>
          </a:xfrm>
          <a:prstGeom prst="rightArrow">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1400" b="1" dirty="0" err="1">
              <a:solidFill>
                <a:schemeClr val="tx1"/>
              </a:solidFill>
              <a:cs typeface="Arial" pitchFamily="34" charset="0"/>
            </a:endParaRPr>
          </a:p>
        </p:txBody>
      </p:sp>
      <p:sp>
        <p:nvSpPr>
          <p:cNvPr id="36869" name="Text Box 2"/>
          <p:cNvSpPr txBox="1">
            <a:spLocks noChangeArrowheads="1"/>
          </p:cNvSpPr>
          <p:nvPr/>
        </p:nvSpPr>
        <p:spPr bwMode="auto">
          <a:xfrm>
            <a:off x="727075" y="1312863"/>
            <a:ext cx="6789738" cy="633412"/>
          </a:xfrm>
          <a:prstGeom prst="rect">
            <a:avLst/>
          </a:prstGeom>
          <a:noFill/>
          <a:ln w="9525">
            <a:noFill/>
            <a:miter lim="800000"/>
            <a:headEnd/>
            <a:tailEnd/>
          </a:ln>
        </p:spPr>
        <p:txBody>
          <a:bodyPr lIns="91416" tIns="45708" rIns="91416" bIns="45708">
            <a:spAutoFit/>
          </a:bodyPr>
          <a:lstStyle/>
          <a:p>
            <a:pPr marL="117475" indent="-117475" eaLnBrk="0" hangingPunct="0">
              <a:spcBef>
                <a:spcPct val="20000"/>
              </a:spcBef>
            </a:pPr>
            <a:endParaRPr lang="en-US" sz="1600" b="1">
              <a:solidFill>
                <a:srgbClr val="000000"/>
              </a:solidFill>
            </a:endParaRPr>
          </a:p>
          <a:p>
            <a:pPr marL="117475" indent="-117475" eaLnBrk="0" hangingPunct="0">
              <a:spcBef>
                <a:spcPct val="20000"/>
              </a:spcBef>
            </a:pPr>
            <a:endParaRPr lang="en-US" sz="1600">
              <a:solidFill>
                <a:srgbClr val="000000"/>
              </a:solidFill>
            </a:endParaRPr>
          </a:p>
        </p:txBody>
      </p:sp>
      <p:pic>
        <p:nvPicPr>
          <p:cNvPr id="36870" name="Picture 33"/>
          <p:cNvPicPr>
            <a:picLocks noChangeArrowheads="1"/>
          </p:cNvPicPr>
          <p:nvPr/>
        </p:nvPicPr>
        <p:blipFill>
          <a:blip r:embed="rId3" cstate="print"/>
          <a:srcRect/>
          <a:stretch>
            <a:fillRect/>
          </a:stretch>
        </p:blipFill>
        <p:spPr bwMode="auto">
          <a:xfrm>
            <a:off x="2292350" y="2649538"/>
            <a:ext cx="428625" cy="492125"/>
          </a:xfrm>
          <a:prstGeom prst="rect">
            <a:avLst/>
          </a:prstGeom>
          <a:noFill/>
          <a:ln w="12700">
            <a:noFill/>
            <a:miter lim="800000"/>
            <a:headEnd/>
            <a:tailEnd/>
          </a:ln>
        </p:spPr>
      </p:pic>
      <p:sp>
        <p:nvSpPr>
          <p:cNvPr id="36871" name="Rectangle 34"/>
          <p:cNvSpPr>
            <a:spLocks/>
          </p:cNvSpPr>
          <p:nvPr/>
        </p:nvSpPr>
        <p:spPr bwMode="auto">
          <a:xfrm>
            <a:off x="7196138" y="2641600"/>
            <a:ext cx="950912" cy="328613"/>
          </a:xfrm>
          <a:prstGeom prst="rect">
            <a:avLst/>
          </a:prstGeom>
          <a:noFill/>
          <a:ln w="12700">
            <a:noFill/>
            <a:miter lim="800000"/>
            <a:headEnd/>
            <a:tailEnd/>
          </a:ln>
        </p:spPr>
        <p:txBody>
          <a:bodyPr lIns="0" tIns="0" rIns="0" bIns="0"/>
          <a:lstStyle/>
          <a:p>
            <a:pPr>
              <a:lnSpc>
                <a:spcPct val="80000"/>
              </a:lnSpc>
              <a:spcBef>
                <a:spcPts val="1288"/>
              </a:spcBef>
              <a:buClr>
                <a:srgbClr val="667263"/>
              </a:buClr>
            </a:pPr>
            <a:r>
              <a:rPr lang="en-US" sz="1400">
                <a:solidFill>
                  <a:srgbClr val="000000"/>
                </a:solidFill>
              </a:rPr>
              <a:t>Any Data Warehouse</a:t>
            </a:r>
          </a:p>
        </p:txBody>
      </p:sp>
      <p:sp>
        <p:nvSpPr>
          <p:cNvPr id="36872" name="Rectangle 35"/>
          <p:cNvSpPr>
            <a:spLocks/>
          </p:cNvSpPr>
          <p:nvPr/>
        </p:nvSpPr>
        <p:spPr bwMode="auto">
          <a:xfrm>
            <a:off x="7196138" y="3309938"/>
            <a:ext cx="950912" cy="328612"/>
          </a:xfrm>
          <a:prstGeom prst="rect">
            <a:avLst/>
          </a:prstGeom>
          <a:noFill/>
          <a:ln w="12700">
            <a:noFill/>
            <a:miter lim="800000"/>
            <a:headEnd/>
            <a:tailEnd/>
          </a:ln>
        </p:spPr>
        <p:txBody>
          <a:bodyPr lIns="0" tIns="0" rIns="0" bIns="0"/>
          <a:lstStyle/>
          <a:p>
            <a:pPr>
              <a:lnSpc>
                <a:spcPct val="80000"/>
              </a:lnSpc>
              <a:spcBef>
                <a:spcPts val="1288"/>
              </a:spcBef>
              <a:buClr>
                <a:srgbClr val="667263"/>
              </a:buClr>
            </a:pPr>
            <a:r>
              <a:rPr lang="en-US" sz="1400">
                <a:solidFill>
                  <a:srgbClr val="000000"/>
                </a:solidFill>
              </a:rPr>
              <a:t>Any Planning System</a:t>
            </a:r>
          </a:p>
        </p:txBody>
      </p:sp>
      <p:pic>
        <p:nvPicPr>
          <p:cNvPr id="15" name="Picture 40"/>
          <p:cNvPicPr>
            <a:picLocks noChangeAspect="1" noChangeArrowheads="1"/>
          </p:cNvPicPr>
          <p:nvPr/>
        </p:nvPicPr>
        <p:blipFill>
          <a:blip r:embed="rId4" cstate="print"/>
          <a:srcRect/>
          <a:stretch>
            <a:fillRect/>
          </a:stretch>
        </p:blipFill>
        <p:spPr bwMode="auto">
          <a:xfrm>
            <a:off x="6254750" y="2455863"/>
            <a:ext cx="777875" cy="655637"/>
          </a:xfrm>
          <a:prstGeom prst="rect">
            <a:avLst/>
          </a:prstGeom>
          <a:noFill/>
          <a:ln w="12700">
            <a:noFill/>
            <a:miter lim="800000"/>
            <a:headEnd/>
            <a:tailEnd/>
          </a:ln>
          <a:effectLst>
            <a:outerShdw dist="76199" dir="2999997" algn="ctr" rotWithShape="0">
              <a:srgbClr val="777777">
                <a:alpha val="25000"/>
              </a:srgbClr>
            </a:outerShdw>
          </a:effectLst>
        </p:spPr>
      </p:pic>
      <p:pic>
        <p:nvPicPr>
          <p:cNvPr id="36874" name="Picture 44"/>
          <p:cNvPicPr>
            <a:picLocks noChangeArrowheads="1"/>
          </p:cNvPicPr>
          <p:nvPr/>
        </p:nvPicPr>
        <p:blipFill>
          <a:blip r:embed="rId5" cstate="print"/>
          <a:srcRect/>
          <a:stretch>
            <a:fillRect/>
          </a:stretch>
        </p:blipFill>
        <p:spPr bwMode="auto">
          <a:xfrm>
            <a:off x="5751513" y="2579688"/>
            <a:ext cx="427037" cy="492125"/>
          </a:xfrm>
          <a:prstGeom prst="rect">
            <a:avLst/>
          </a:prstGeom>
          <a:noFill/>
          <a:ln w="12700">
            <a:noFill/>
            <a:miter lim="800000"/>
            <a:headEnd/>
            <a:tailEnd/>
          </a:ln>
        </p:spPr>
      </p:pic>
      <p:pic>
        <p:nvPicPr>
          <p:cNvPr id="36875" name="Picture 38" descr="CUBE_graynodata.png"/>
          <p:cNvPicPr>
            <a:picLocks noChangeAspect="1"/>
          </p:cNvPicPr>
          <p:nvPr/>
        </p:nvPicPr>
        <p:blipFill>
          <a:blip r:embed="rId6" cstate="print"/>
          <a:srcRect/>
          <a:stretch>
            <a:fillRect/>
          </a:stretch>
        </p:blipFill>
        <p:spPr bwMode="auto">
          <a:xfrm>
            <a:off x="6305550" y="3238500"/>
            <a:ext cx="773113" cy="592138"/>
          </a:xfrm>
          <a:prstGeom prst="rect">
            <a:avLst/>
          </a:prstGeom>
          <a:noFill/>
          <a:ln w="9525">
            <a:noFill/>
            <a:miter lim="800000"/>
            <a:headEnd/>
            <a:tailEnd/>
          </a:ln>
        </p:spPr>
      </p:pic>
      <p:pic>
        <p:nvPicPr>
          <p:cNvPr id="36877" name="Picture 27"/>
          <p:cNvPicPr>
            <a:picLocks noChangeArrowheads="1"/>
          </p:cNvPicPr>
          <p:nvPr/>
        </p:nvPicPr>
        <p:blipFill>
          <a:blip r:embed="rId7" cstate="print"/>
          <a:srcRect/>
          <a:stretch>
            <a:fillRect/>
          </a:stretch>
        </p:blipFill>
        <p:spPr bwMode="auto">
          <a:xfrm>
            <a:off x="1044575" y="1389063"/>
            <a:ext cx="730250" cy="677862"/>
          </a:xfrm>
          <a:prstGeom prst="rect">
            <a:avLst/>
          </a:prstGeom>
          <a:noFill/>
          <a:ln w="12700">
            <a:noFill/>
            <a:miter lim="800000"/>
            <a:headEnd/>
            <a:tailEnd/>
          </a:ln>
        </p:spPr>
      </p:pic>
      <p:pic>
        <p:nvPicPr>
          <p:cNvPr id="21" name="Picture 41"/>
          <p:cNvPicPr>
            <a:picLocks noChangeAspect="1" noChangeArrowheads="1"/>
          </p:cNvPicPr>
          <p:nvPr/>
        </p:nvPicPr>
        <p:blipFill>
          <a:blip r:embed="rId8" cstate="print"/>
          <a:srcRect/>
          <a:stretch>
            <a:fillRect/>
          </a:stretch>
        </p:blipFill>
        <p:spPr bwMode="auto">
          <a:xfrm>
            <a:off x="1117600" y="3313113"/>
            <a:ext cx="622300" cy="525462"/>
          </a:xfrm>
          <a:prstGeom prst="rect">
            <a:avLst/>
          </a:prstGeom>
          <a:noFill/>
          <a:ln w="12700">
            <a:noFill/>
            <a:miter lim="800000"/>
            <a:headEnd/>
            <a:tailEnd/>
          </a:ln>
          <a:effectLst>
            <a:outerShdw dist="76199" dir="2999997" algn="ctr" rotWithShape="0">
              <a:srgbClr val="777777">
                <a:alpha val="25000"/>
              </a:srgbClr>
            </a:outerShdw>
          </a:effectLst>
        </p:spPr>
      </p:pic>
      <p:pic>
        <p:nvPicPr>
          <p:cNvPr id="36879" name="Picture 42"/>
          <p:cNvPicPr>
            <a:picLocks noChangeAspect="1" noChangeArrowheads="1"/>
          </p:cNvPicPr>
          <p:nvPr/>
        </p:nvPicPr>
        <p:blipFill>
          <a:blip r:embed="rId9" cstate="print"/>
          <a:srcRect/>
          <a:stretch>
            <a:fillRect/>
          </a:stretch>
        </p:blipFill>
        <p:spPr bwMode="auto">
          <a:xfrm>
            <a:off x="1944688" y="1403350"/>
            <a:ext cx="314325" cy="2951163"/>
          </a:xfrm>
          <a:prstGeom prst="rect">
            <a:avLst/>
          </a:prstGeom>
          <a:noFill/>
          <a:ln w="12700">
            <a:noFill/>
            <a:miter lim="800000"/>
            <a:headEnd/>
            <a:tailEnd/>
          </a:ln>
        </p:spPr>
      </p:pic>
      <p:pic>
        <p:nvPicPr>
          <p:cNvPr id="23" name="Picture 43"/>
          <p:cNvPicPr>
            <a:picLocks noChangeAspect="1" noChangeArrowheads="1"/>
          </p:cNvPicPr>
          <p:nvPr/>
        </p:nvPicPr>
        <p:blipFill>
          <a:blip r:embed="rId10" cstate="print"/>
          <a:srcRect/>
          <a:stretch>
            <a:fillRect/>
          </a:stretch>
        </p:blipFill>
        <p:spPr bwMode="auto">
          <a:xfrm>
            <a:off x="1419225" y="3556000"/>
            <a:ext cx="625475" cy="525463"/>
          </a:xfrm>
          <a:prstGeom prst="rect">
            <a:avLst/>
          </a:prstGeom>
          <a:noFill/>
          <a:ln w="12700">
            <a:noFill/>
            <a:miter lim="800000"/>
            <a:headEnd/>
            <a:tailEnd/>
          </a:ln>
          <a:effectLst>
            <a:outerShdw dist="76199" dir="2999997" algn="ctr" rotWithShape="0">
              <a:srgbClr val="777777">
                <a:alpha val="25000"/>
              </a:srgbClr>
            </a:outerShdw>
          </a:effectLst>
        </p:spPr>
      </p:pic>
      <p:pic>
        <p:nvPicPr>
          <p:cNvPr id="36881" name="Picture 40" descr="AppLogos_badge.png"/>
          <p:cNvPicPr>
            <a:picLocks noChangeAspect="1"/>
          </p:cNvPicPr>
          <p:nvPr/>
        </p:nvPicPr>
        <p:blipFill>
          <a:blip r:embed="rId11" cstate="print"/>
          <a:srcRect/>
          <a:stretch>
            <a:fillRect/>
          </a:stretch>
        </p:blipFill>
        <p:spPr bwMode="auto">
          <a:xfrm>
            <a:off x="1154113" y="2490788"/>
            <a:ext cx="814387" cy="622300"/>
          </a:xfrm>
          <a:prstGeom prst="rect">
            <a:avLst/>
          </a:prstGeom>
          <a:noFill/>
          <a:ln w="9525">
            <a:noFill/>
            <a:miter lim="800000"/>
            <a:headEnd/>
            <a:tailEnd/>
          </a:ln>
        </p:spPr>
      </p:pic>
      <p:pic>
        <p:nvPicPr>
          <p:cNvPr id="36882" name="Picture 4" descr="Hadoop">
            <a:hlinkClick r:id="rId12"/>
          </p:cNvPr>
          <p:cNvPicPr>
            <a:picLocks noChangeAspect="1" noChangeArrowheads="1"/>
          </p:cNvPicPr>
          <p:nvPr/>
        </p:nvPicPr>
        <p:blipFill>
          <a:blip r:embed="rId13" cstate="print"/>
          <a:srcRect/>
          <a:stretch>
            <a:fillRect/>
          </a:stretch>
        </p:blipFill>
        <p:spPr bwMode="auto">
          <a:xfrm>
            <a:off x="385763" y="4060825"/>
            <a:ext cx="1354137" cy="320675"/>
          </a:xfrm>
          <a:prstGeom prst="rect">
            <a:avLst/>
          </a:prstGeom>
          <a:noFill/>
          <a:ln w="9525">
            <a:noFill/>
            <a:miter lim="800000"/>
            <a:headEnd/>
            <a:tailEnd/>
          </a:ln>
        </p:spPr>
      </p:pic>
      <p:sp>
        <p:nvSpPr>
          <p:cNvPr id="36883" name="Rectangle 34"/>
          <p:cNvSpPr>
            <a:spLocks/>
          </p:cNvSpPr>
          <p:nvPr/>
        </p:nvSpPr>
        <p:spPr bwMode="auto">
          <a:xfrm>
            <a:off x="7156450" y="1998663"/>
            <a:ext cx="950913" cy="328612"/>
          </a:xfrm>
          <a:prstGeom prst="rect">
            <a:avLst/>
          </a:prstGeom>
          <a:noFill/>
          <a:ln w="12700">
            <a:noFill/>
            <a:miter lim="800000"/>
            <a:headEnd/>
            <a:tailEnd/>
          </a:ln>
        </p:spPr>
        <p:txBody>
          <a:bodyPr lIns="0" tIns="0" rIns="0" bIns="0"/>
          <a:lstStyle/>
          <a:p>
            <a:pPr>
              <a:lnSpc>
                <a:spcPct val="80000"/>
              </a:lnSpc>
              <a:spcBef>
                <a:spcPts val="1288"/>
              </a:spcBef>
              <a:buClr>
                <a:srgbClr val="667263"/>
              </a:buClr>
            </a:pPr>
            <a:r>
              <a:rPr lang="en-US" sz="1400">
                <a:solidFill>
                  <a:srgbClr val="000000"/>
                </a:solidFill>
              </a:rPr>
              <a:t>CEP, Data Services</a:t>
            </a:r>
          </a:p>
        </p:txBody>
      </p:sp>
      <p:pic>
        <p:nvPicPr>
          <p:cNvPr id="28" name="Picture 27"/>
          <p:cNvPicPr>
            <a:picLocks noChangeAspect="1"/>
          </p:cNvPicPr>
          <p:nvPr/>
        </p:nvPicPr>
        <p:blipFill>
          <a:blip r:embed="rId14" cstate="print"/>
          <a:stretch>
            <a:fillRect/>
          </a:stretch>
        </p:blipFill>
        <p:spPr bwMode="auto">
          <a:xfrm>
            <a:off x="6546850" y="1998663"/>
            <a:ext cx="244475" cy="304800"/>
          </a:xfrm>
          <a:prstGeom prst="rect">
            <a:avLst/>
          </a:prstGeom>
          <a:effectLst>
            <a:outerShdw blurRad="50800" dist="38100" dir="2700000" algn="tl" rotWithShape="0">
              <a:prstClr val="black">
                <a:alpha val="40000"/>
              </a:prstClr>
            </a:outerShdw>
          </a:effectLst>
        </p:spPr>
      </p:pic>
      <p:sp>
        <p:nvSpPr>
          <p:cNvPr id="32" name="AutoShape 189"/>
          <p:cNvSpPr>
            <a:spLocks noChangeArrowheads="1"/>
          </p:cNvSpPr>
          <p:nvPr/>
        </p:nvSpPr>
        <p:spPr bwMode="gray">
          <a:xfrm>
            <a:off x="2813050" y="2487613"/>
            <a:ext cx="2940050" cy="685800"/>
          </a:xfrm>
          <a:prstGeom prst="roundRect">
            <a:avLst>
              <a:gd name="adj" fmla="val 6449"/>
            </a:avLst>
          </a:prstGeom>
          <a:gradFill>
            <a:gsLst>
              <a:gs pos="0">
                <a:srgbClr val="C9C9C9"/>
              </a:gs>
              <a:gs pos="100000">
                <a:srgbClr val="C9C9C9">
                  <a:lumMod val="75000"/>
                </a:srgbClr>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en-GB" sz="1050" b="1" kern="0" dirty="0">
              <a:solidFill>
                <a:srgbClr val="FFFFFF"/>
              </a:solidFill>
              <a:latin typeface="Calibri"/>
              <a:cs typeface="+mn-cs"/>
            </a:endParaRPr>
          </a:p>
        </p:txBody>
      </p:sp>
      <p:sp>
        <p:nvSpPr>
          <p:cNvPr id="33" name="AutoShape 137"/>
          <p:cNvSpPr>
            <a:spLocks noChangeArrowheads="1"/>
          </p:cNvSpPr>
          <p:nvPr/>
        </p:nvSpPr>
        <p:spPr bwMode="ltGray">
          <a:xfrm>
            <a:off x="2919413" y="2613025"/>
            <a:ext cx="2727325" cy="434975"/>
          </a:xfrm>
          <a:prstGeom prst="roundRect">
            <a:avLst>
              <a:gd name="adj" fmla="val 6449"/>
            </a:avLst>
          </a:prstGeom>
          <a:gradFill>
            <a:gsLst>
              <a:gs pos="0">
                <a:srgbClr val="FF0000"/>
              </a:gs>
              <a:gs pos="100000">
                <a:srgbClr val="FF0000">
                  <a:lumMod val="75000"/>
                </a:srgbClr>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r>
              <a:rPr lang="en-GB" sz="1600" b="1" kern="0" dirty="0">
                <a:solidFill>
                  <a:srgbClr val="FFFFFF"/>
                </a:solidFill>
                <a:effectLst>
                  <a:outerShdw blurRad="38100" dist="38100" dir="2700000" algn="tl">
                    <a:srgbClr val="000000">
                      <a:alpha val="43137"/>
                    </a:srgbClr>
                  </a:outerShdw>
                </a:effectLst>
                <a:latin typeface="Arial" charset="0"/>
                <a:cs typeface="+mn-cs"/>
              </a:rPr>
              <a:t>Oracle Data Integrator</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ODI for Big Data</a:t>
            </a:r>
          </a:p>
        </p:txBody>
      </p:sp>
      <p:sp>
        <p:nvSpPr>
          <p:cNvPr id="40980" name="Content Placeholder 25"/>
          <p:cNvSpPr>
            <a:spLocks noGrp="1"/>
          </p:cNvSpPr>
          <p:nvPr>
            <p:ph sz="quarter" idx="12"/>
          </p:nvPr>
        </p:nvSpPr>
        <p:spPr>
          <a:xfrm>
            <a:off x="6103087" y="1424762"/>
            <a:ext cx="2898961" cy="746354"/>
          </a:xfrm>
        </p:spPr>
        <p:txBody>
          <a:bodyPr/>
          <a:lstStyle/>
          <a:p>
            <a:r>
              <a:rPr lang="en-US" sz="1800" dirty="0" smtClean="0"/>
              <a:t>Supports </a:t>
            </a:r>
            <a:r>
              <a:rPr lang="en-US" sz="1800" dirty="0" err="1" smtClean="0"/>
              <a:t>Hadoop</a:t>
            </a:r>
            <a:r>
              <a:rPr lang="en-US" sz="1800" dirty="0" smtClean="0"/>
              <a:t> standards</a:t>
            </a:r>
          </a:p>
          <a:p>
            <a:r>
              <a:rPr lang="en-US" sz="1800" dirty="0" smtClean="0"/>
              <a:t>Easy to configure UI for generating </a:t>
            </a:r>
            <a:r>
              <a:rPr lang="en-US" sz="1800" dirty="0" err="1" smtClean="0"/>
              <a:t>MapReduce</a:t>
            </a:r>
            <a:endParaRPr lang="en-US" sz="1800" dirty="0" smtClean="0"/>
          </a:p>
          <a:p>
            <a:endParaRPr lang="en-US" sz="1400" dirty="0" smtClean="0"/>
          </a:p>
          <a:p>
            <a:endParaRPr lang="en-US" sz="1100" dirty="0" smtClean="0"/>
          </a:p>
        </p:txBody>
      </p:sp>
      <p:sp>
        <p:nvSpPr>
          <p:cNvPr id="40963" name="Text Placeholder 4"/>
          <p:cNvSpPr>
            <a:spLocks noGrp="1"/>
          </p:cNvSpPr>
          <p:nvPr>
            <p:ph type="body" sz="quarter" idx="13"/>
          </p:nvPr>
        </p:nvSpPr>
        <p:spPr/>
        <p:txBody>
          <a:bodyPr/>
          <a:lstStyle/>
          <a:p>
            <a:pPr eaLnBrk="1" hangingPunct="1">
              <a:spcAft>
                <a:spcPct val="0"/>
              </a:spcAft>
            </a:pPr>
            <a:r>
              <a:rPr lang="en-US" smtClean="0"/>
              <a:t>Heterogeneous Integration to Hadoop Environments</a:t>
            </a:r>
          </a:p>
        </p:txBody>
      </p:sp>
      <p:cxnSp>
        <p:nvCxnSpPr>
          <p:cNvPr id="10" name="Straight Arrow Connector 9"/>
          <p:cNvCxnSpPr/>
          <p:nvPr/>
        </p:nvCxnSpPr>
        <p:spPr>
          <a:xfrm>
            <a:off x="2595563" y="3049588"/>
            <a:ext cx="914400" cy="0"/>
          </a:xfrm>
          <a:prstGeom prst="straightConnector1">
            <a:avLst/>
          </a:prstGeom>
          <a:ln w="381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649538" y="3168650"/>
            <a:ext cx="860425" cy="479425"/>
          </a:xfrm>
          <a:prstGeom prst="straightConnector1">
            <a:avLst/>
          </a:prstGeom>
          <a:ln w="381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654300" y="2408238"/>
            <a:ext cx="855663" cy="522287"/>
          </a:xfrm>
          <a:prstGeom prst="straightConnector1">
            <a:avLst/>
          </a:prstGeom>
          <a:ln w="381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967" name="TextBox 21"/>
          <p:cNvSpPr txBox="1">
            <a:spLocks noChangeArrowheads="1"/>
          </p:cNvSpPr>
          <p:nvPr/>
        </p:nvSpPr>
        <p:spPr bwMode="auto">
          <a:xfrm>
            <a:off x="2190750" y="1430338"/>
            <a:ext cx="2590800" cy="457200"/>
          </a:xfrm>
          <a:prstGeom prst="rect">
            <a:avLst/>
          </a:prstGeom>
          <a:noFill/>
          <a:ln w="9525">
            <a:noFill/>
            <a:miter lim="800000"/>
            <a:headEnd/>
            <a:tailEnd/>
          </a:ln>
        </p:spPr>
        <p:txBody>
          <a:bodyPr wrap="none" lIns="0" tIns="0" rIns="0" bIns="0"/>
          <a:lstStyle/>
          <a:p>
            <a:pPr algn="ctr"/>
            <a:r>
              <a:rPr lang="en-US" sz="1400" b="1"/>
              <a:t>Transforms</a:t>
            </a:r>
          </a:p>
          <a:p>
            <a:pPr algn="ctr"/>
            <a:r>
              <a:rPr lang="en-US" sz="1400"/>
              <a:t>Via MapReduce</a:t>
            </a:r>
            <a:br>
              <a:rPr lang="en-US" sz="1400"/>
            </a:br>
            <a:endParaRPr lang="en-US" sz="1400"/>
          </a:p>
        </p:txBody>
      </p:sp>
      <p:pic>
        <p:nvPicPr>
          <p:cNvPr id="40968" name="Picture 4" descr="Hadoop">
            <a:hlinkClick r:id="rId3"/>
          </p:cNvPr>
          <p:cNvPicPr>
            <a:picLocks noChangeAspect="1" noChangeArrowheads="1"/>
          </p:cNvPicPr>
          <p:nvPr/>
        </p:nvPicPr>
        <p:blipFill>
          <a:blip r:embed="rId4" cstate="print"/>
          <a:srcRect/>
          <a:stretch>
            <a:fillRect/>
          </a:stretch>
        </p:blipFill>
        <p:spPr bwMode="auto">
          <a:xfrm>
            <a:off x="1352550" y="4059238"/>
            <a:ext cx="1482725" cy="350837"/>
          </a:xfrm>
          <a:prstGeom prst="rect">
            <a:avLst/>
          </a:prstGeom>
          <a:noFill/>
          <a:ln w="9525">
            <a:noFill/>
            <a:miter lim="800000"/>
            <a:headEnd/>
            <a:tailEnd/>
          </a:ln>
        </p:spPr>
      </p:pic>
      <p:sp>
        <p:nvSpPr>
          <p:cNvPr id="40969" name="TextBox 21"/>
          <p:cNvSpPr txBox="1">
            <a:spLocks noChangeArrowheads="1"/>
          </p:cNvSpPr>
          <p:nvPr/>
        </p:nvSpPr>
        <p:spPr bwMode="auto">
          <a:xfrm>
            <a:off x="4905375" y="3324225"/>
            <a:ext cx="903288" cy="323850"/>
          </a:xfrm>
          <a:prstGeom prst="rect">
            <a:avLst/>
          </a:prstGeom>
          <a:noFill/>
          <a:ln w="9525">
            <a:noFill/>
            <a:miter lim="800000"/>
            <a:headEnd/>
            <a:tailEnd/>
          </a:ln>
        </p:spPr>
        <p:txBody>
          <a:bodyPr wrap="none" lIns="0" tIns="0" rIns="0" bIns="0"/>
          <a:lstStyle/>
          <a:p>
            <a:pPr algn="ctr"/>
            <a:r>
              <a:rPr lang="en-US" sz="1400" b="1">
                <a:solidFill>
                  <a:schemeClr val="tx2"/>
                </a:solidFill>
              </a:rPr>
              <a:t>Loads</a:t>
            </a:r>
          </a:p>
        </p:txBody>
      </p:sp>
      <p:grpSp>
        <p:nvGrpSpPr>
          <p:cNvPr id="40970" name="Group 88"/>
          <p:cNvGrpSpPr>
            <a:grpSpLocks/>
          </p:cNvGrpSpPr>
          <p:nvPr/>
        </p:nvGrpSpPr>
        <p:grpSpPr bwMode="auto">
          <a:xfrm>
            <a:off x="1376363" y="2203450"/>
            <a:ext cx="1374775" cy="392113"/>
            <a:chOff x="328746" y="2040755"/>
            <a:chExt cx="1373384" cy="392112"/>
          </a:xfrm>
        </p:grpSpPr>
        <p:grpSp>
          <p:nvGrpSpPr>
            <p:cNvPr id="40991" name="Group 158"/>
            <p:cNvGrpSpPr>
              <a:grpSpLocks/>
            </p:cNvGrpSpPr>
            <p:nvPr/>
          </p:nvGrpSpPr>
          <p:grpSpPr bwMode="auto">
            <a:xfrm>
              <a:off x="840215" y="2117760"/>
              <a:ext cx="350447" cy="238102"/>
              <a:chOff x="157293" y="-777530"/>
              <a:chExt cx="915857" cy="622255"/>
            </a:xfrm>
          </p:grpSpPr>
          <p:sp>
            <p:nvSpPr>
              <p:cNvPr id="20" name="Rounded Rectangle 19"/>
              <p:cNvSpPr/>
              <p:nvPr/>
            </p:nvSpPr>
            <p:spPr>
              <a:xfrm>
                <a:off x="159316" y="-775484"/>
                <a:ext cx="911805" cy="618162"/>
              </a:xfrm>
              <a:prstGeom prst="roundRect">
                <a:avLst/>
              </a:prstGeom>
              <a:gradFill>
                <a:gsLst>
                  <a:gs pos="0">
                    <a:schemeClr val="tx2"/>
                  </a:gs>
                  <a:gs pos="100000">
                    <a:schemeClr val="tx2">
                      <a:lumMod val="75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endParaRPr lang="en-US" sz="1600" dirty="0" err="1">
                  <a:solidFill>
                    <a:schemeClr val="tx1"/>
                  </a:solidFill>
                  <a:cs typeface="Arial" pitchFamily="34" charset="0"/>
                </a:endParaRPr>
              </a:p>
            </p:txBody>
          </p:sp>
          <p:pic>
            <p:nvPicPr>
              <p:cNvPr id="21" name="Picture 20"/>
              <p:cNvPicPr>
                <a:picLocks noChangeAspect="1"/>
              </p:cNvPicPr>
              <p:nvPr/>
            </p:nvPicPr>
            <p:blipFill>
              <a:blip r:embed="rId5" cstate="print"/>
              <a:stretch>
                <a:fillRect/>
              </a:stretch>
            </p:blipFill>
            <p:spPr>
              <a:xfrm>
                <a:off x="296088" y="-680064"/>
                <a:ext cx="638264" cy="427323"/>
              </a:xfrm>
              <a:prstGeom prst="rect">
                <a:avLst/>
              </a:prstGeom>
              <a:effectLst>
                <a:outerShdw blurRad="50800" dist="38100" dir="2700000" algn="tl" rotWithShape="0">
                  <a:prstClr val="black">
                    <a:alpha val="40000"/>
                  </a:prstClr>
                </a:outerShdw>
              </a:effectLst>
            </p:spPr>
          </p:pic>
        </p:grpSp>
        <p:pic>
          <p:nvPicPr>
            <p:cNvPr id="18" name="Picture 17"/>
            <p:cNvPicPr>
              <a:picLocks noChangeAspect="1"/>
            </p:cNvPicPr>
            <p:nvPr/>
          </p:nvPicPr>
          <p:blipFill>
            <a:blip r:embed="rId6" cstate="print"/>
            <a:stretch>
              <a:fillRect/>
            </a:stretch>
          </p:blipFill>
          <p:spPr>
            <a:xfrm>
              <a:off x="328746" y="2040755"/>
              <a:ext cx="314007" cy="392112"/>
            </a:xfrm>
            <a:prstGeom prst="rect">
              <a:avLst/>
            </a:prstGeom>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7" cstate="print"/>
            <a:stretch>
              <a:fillRect/>
            </a:stretch>
          </p:blipFill>
          <p:spPr>
            <a:xfrm>
              <a:off x="1388123" y="2040755"/>
              <a:ext cx="314007" cy="392112"/>
            </a:xfrm>
            <a:prstGeom prst="rect">
              <a:avLst/>
            </a:prstGeom>
            <a:effectLst>
              <a:outerShdw blurRad="50800" dist="38100" dir="2700000" algn="tl" rotWithShape="0">
                <a:prstClr val="black">
                  <a:alpha val="40000"/>
                </a:prstClr>
              </a:outerShdw>
            </a:effectLst>
          </p:spPr>
        </p:pic>
      </p:grpSp>
      <p:grpSp>
        <p:nvGrpSpPr>
          <p:cNvPr id="40971" name="Group 165"/>
          <p:cNvGrpSpPr>
            <a:grpSpLocks/>
          </p:cNvGrpSpPr>
          <p:nvPr/>
        </p:nvGrpSpPr>
        <p:grpSpPr bwMode="auto">
          <a:xfrm>
            <a:off x="1376363" y="2852738"/>
            <a:ext cx="1374775" cy="392112"/>
            <a:chOff x="328746" y="2040755"/>
            <a:chExt cx="1373384" cy="392112"/>
          </a:xfrm>
        </p:grpSpPr>
        <p:grpSp>
          <p:nvGrpSpPr>
            <p:cNvPr id="40986" name="Group 166"/>
            <p:cNvGrpSpPr>
              <a:grpSpLocks/>
            </p:cNvGrpSpPr>
            <p:nvPr/>
          </p:nvGrpSpPr>
          <p:grpSpPr bwMode="auto">
            <a:xfrm>
              <a:off x="840215" y="2117760"/>
              <a:ext cx="350447" cy="238102"/>
              <a:chOff x="157293" y="-777530"/>
              <a:chExt cx="915857" cy="622255"/>
            </a:xfrm>
          </p:grpSpPr>
          <p:sp>
            <p:nvSpPr>
              <p:cNvPr id="26" name="Rounded Rectangle 25"/>
              <p:cNvSpPr/>
              <p:nvPr/>
            </p:nvSpPr>
            <p:spPr>
              <a:xfrm>
                <a:off x="159316" y="-775486"/>
                <a:ext cx="911805" cy="618168"/>
              </a:xfrm>
              <a:prstGeom prst="roundRect">
                <a:avLst/>
              </a:prstGeom>
              <a:gradFill>
                <a:gsLst>
                  <a:gs pos="0">
                    <a:schemeClr val="tx2"/>
                  </a:gs>
                  <a:gs pos="100000">
                    <a:schemeClr val="tx2">
                      <a:lumMod val="75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endParaRPr lang="en-US" sz="1600" dirty="0" err="1">
                  <a:solidFill>
                    <a:schemeClr val="tx1"/>
                  </a:solidFill>
                  <a:cs typeface="Arial" pitchFamily="34" charset="0"/>
                </a:endParaRPr>
              </a:p>
            </p:txBody>
          </p:sp>
          <p:pic>
            <p:nvPicPr>
              <p:cNvPr id="27" name="Picture 26"/>
              <p:cNvPicPr>
                <a:picLocks noChangeAspect="1"/>
              </p:cNvPicPr>
              <p:nvPr/>
            </p:nvPicPr>
            <p:blipFill>
              <a:blip r:embed="rId5" cstate="print"/>
              <a:stretch>
                <a:fillRect/>
              </a:stretch>
            </p:blipFill>
            <p:spPr>
              <a:xfrm>
                <a:off x="296088" y="-680063"/>
                <a:ext cx="638264" cy="427322"/>
              </a:xfrm>
              <a:prstGeom prst="rect">
                <a:avLst/>
              </a:prstGeom>
              <a:effectLst>
                <a:outerShdw blurRad="50800" dist="38100" dir="2700000" algn="tl" rotWithShape="0">
                  <a:prstClr val="black">
                    <a:alpha val="40000"/>
                  </a:prstClr>
                </a:outerShdw>
              </a:effectLst>
            </p:spPr>
          </p:pic>
        </p:grpSp>
        <p:pic>
          <p:nvPicPr>
            <p:cNvPr id="24" name="Picture 23"/>
            <p:cNvPicPr>
              <a:picLocks noChangeAspect="1"/>
            </p:cNvPicPr>
            <p:nvPr/>
          </p:nvPicPr>
          <p:blipFill>
            <a:blip r:embed="rId6" cstate="print"/>
            <a:stretch>
              <a:fillRect/>
            </a:stretch>
          </p:blipFill>
          <p:spPr>
            <a:xfrm>
              <a:off x="328746" y="2040755"/>
              <a:ext cx="314007" cy="392112"/>
            </a:xfrm>
            <a:prstGeom prst="rect">
              <a:avLst/>
            </a:prstGeom>
            <a:effectLst>
              <a:outerShdw blurRad="50800" dist="38100" dir="2700000" algn="tl" rotWithShape="0">
                <a:prstClr val="black">
                  <a:alpha val="40000"/>
                </a:prstClr>
              </a:outerShdw>
            </a:effectLst>
          </p:spPr>
        </p:pic>
        <p:pic>
          <p:nvPicPr>
            <p:cNvPr id="25" name="Picture 24"/>
            <p:cNvPicPr>
              <a:picLocks noChangeAspect="1"/>
            </p:cNvPicPr>
            <p:nvPr/>
          </p:nvPicPr>
          <p:blipFill>
            <a:blip r:embed="rId7" cstate="print"/>
            <a:stretch>
              <a:fillRect/>
            </a:stretch>
          </p:blipFill>
          <p:spPr>
            <a:xfrm>
              <a:off x="1388123" y="2040755"/>
              <a:ext cx="314007" cy="392112"/>
            </a:xfrm>
            <a:prstGeom prst="rect">
              <a:avLst/>
            </a:prstGeom>
            <a:effectLst>
              <a:outerShdw blurRad="50800" dist="38100" dir="2700000" algn="tl" rotWithShape="0">
                <a:prstClr val="black">
                  <a:alpha val="40000"/>
                </a:prstClr>
              </a:outerShdw>
            </a:effectLst>
          </p:spPr>
        </p:pic>
      </p:grpSp>
      <p:grpSp>
        <p:nvGrpSpPr>
          <p:cNvPr id="40972" name="Group 171"/>
          <p:cNvGrpSpPr>
            <a:grpSpLocks/>
          </p:cNvGrpSpPr>
          <p:nvPr/>
        </p:nvGrpSpPr>
        <p:grpSpPr bwMode="auto">
          <a:xfrm>
            <a:off x="1376363" y="3448050"/>
            <a:ext cx="1374775" cy="392113"/>
            <a:chOff x="328746" y="2040755"/>
            <a:chExt cx="1373384" cy="392112"/>
          </a:xfrm>
        </p:grpSpPr>
        <p:grpSp>
          <p:nvGrpSpPr>
            <p:cNvPr id="40981" name="Group 172"/>
            <p:cNvGrpSpPr>
              <a:grpSpLocks/>
            </p:cNvGrpSpPr>
            <p:nvPr/>
          </p:nvGrpSpPr>
          <p:grpSpPr bwMode="auto">
            <a:xfrm>
              <a:off x="840215" y="2117760"/>
              <a:ext cx="350447" cy="238102"/>
              <a:chOff x="157293" y="-777530"/>
              <a:chExt cx="915857" cy="622255"/>
            </a:xfrm>
          </p:grpSpPr>
          <p:sp>
            <p:nvSpPr>
              <p:cNvPr id="32" name="Rounded Rectangle 31"/>
              <p:cNvSpPr/>
              <p:nvPr/>
            </p:nvSpPr>
            <p:spPr>
              <a:xfrm>
                <a:off x="159316" y="-775484"/>
                <a:ext cx="911805" cy="618162"/>
              </a:xfrm>
              <a:prstGeom prst="roundRect">
                <a:avLst/>
              </a:prstGeom>
              <a:gradFill>
                <a:gsLst>
                  <a:gs pos="0">
                    <a:schemeClr val="tx2"/>
                  </a:gs>
                  <a:gs pos="100000">
                    <a:schemeClr val="tx2">
                      <a:lumMod val="75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endParaRPr lang="en-US" sz="1600" dirty="0" err="1">
                  <a:solidFill>
                    <a:schemeClr val="tx1"/>
                  </a:solidFill>
                  <a:cs typeface="Arial" pitchFamily="34" charset="0"/>
                </a:endParaRPr>
              </a:p>
            </p:txBody>
          </p:sp>
          <p:pic>
            <p:nvPicPr>
              <p:cNvPr id="33" name="Picture 32"/>
              <p:cNvPicPr>
                <a:picLocks noChangeAspect="1"/>
              </p:cNvPicPr>
              <p:nvPr/>
            </p:nvPicPr>
            <p:blipFill>
              <a:blip r:embed="rId5" cstate="print"/>
              <a:stretch>
                <a:fillRect/>
              </a:stretch>
            </p:blipFill>
            <p:spPr>
              <a:xfrm>
                <a:off x="296088" y="-680064"/>
                <a:ext cx="638264" cy="427323"/>
              </a:xfrm>
              <a:prstGeom prst="rect">
                <a:avLst/>
              </a:prstGeom>
              <a:effectLst>
                <a:outerShdw blurRad="50800" dist="38100" dir="2700000" algn="tl" rotWithShape="0">
                  <a:prstClr val="black">
                    <a:alpha val="40000"/>
                  </a:prstClr>
                </a:outerShdw>
              </a:effectLst>
            </p:spPr>
          </p:pic>
        </p:grpSp>
        <p:pic>
          <p:nvPicPr>
            <p:cNvPr id="30" name="Picture 29"/>
            <p:cNvPicPr>
              <a:picLocks noChangeAspect="1"/>
            </p:cNvPicPr>
            <p:nvPr/>
          </p:nvPicPr>
          <p:blipFill>
            <a:blip r:embed="rId6" cstate="print"/>
            <a:stretch>
              <a:fillRect/>
            </a:stretch>
          </p:blipFill>
          <p:spPr>
            <a:xfrm>
              <a:off x="328746" y="2040755"/>
              <a:ext cx="314007" cy="392112"/>
            </a:xfrm>
            <a:prstGeom prst="rect">
              <a:avLst/>
            </a:prstGeom>
            <a:effectLst>
              <a:outerShdw blurRad="50800" dist="38100" dir="2700000" algn="tl" rotWithShape="0">
                <a:prstClr val="black">
                  <a:alpha val="40000"/>
                </a:prstClr>
              </a:outerShdw>
            </a:effectLst>
          </p:spPr>
        </p:pic>
        <p:pic>
          <p:nvPicPr>
            <p:cNvPr id="31" name="Picture 30"/>
            <p:cNvPicPr>
              <a:picLocks noChangeAspect="1"/>
            </p:cNvPicPr>
            <p:nvPr/>
          </p:nvPicPr>
          <p:blipFill>
            <a:blip r:embed="rId7" cstate="print"/>
            <a:stretch>
              <a:fillRect/>
            </a:stretch>
          </p:blipFill>
          <p:spPr>
            <a:xfrm>
              <a:off x="1388123" y="2040755"/>
              <a:ext cx="314007" cy="392112"/>
            </a:xfrm>
            <a:prstGeom prst="rect">
              <a:avLst/>
            </a:prstGeom>
            <a:effectLst>
              <a:outerShdw blurRad="50800" dist="38100" dir="2700000" algn="tl" rotWithShape="0">
                <a:prstClr val="black">
                  <a:alpha val="40000"/>
                </a:prstClr>
              </a:outerShdw>
            </a:effectLst>
          </p:spPr>
        </p:pic>
      </p:grpSp>
      <p:cxnSp>
        <p:nvCxnSpPr>
          <p:cNvPr id="34" name="Straight Arrow Connector 33"/>
          <p:cNvCxnSpPr/>
          <p:nvPr/>
        </p:nvCxnSpPr>
        <p:spPr>
          <a:xfrm>
            <a:off x="4981575" y="3125788"/>
            <a:ext cx="822325" cy="0"/>
          </a:xfrm>
          <a:prstGeom prst="straightConnector1">
            <a:avLst/>
          </a:prstGeom>
          <a:ln w="762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3594100" y="2641600"/>
            <a:ext cx="1387475" cy="815975"/>
          </a:xfrm>
          <a:prstGeom prst="roundRect">
            <a:avLst>
              <a:gd name="adj" fmla="val 12327"/>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400" b="1" dirty="0">
                <a:solidFill>
                  <a:schemeClr val="bg1"/>
                </a:solidFill>
                <a:effectLst>
                  <a:outerShdw blurRad="38100" dist="38100" dir="2700000" algn="tl">
                    <a:srgbClr val="000000">
                      <a:alpha val="43137"/>
                    </a:srgbClr>
                  </a:outerShdw>
                </a:effectLst>
                <a:cs typeface="Arial" pitchFamily="34" charset="0"/>
              </a:rPr>
              <a:t>Oracle Data Integrator</a:t>
            </a:r>
          </a:p>
        </p:txBody>
      </p:sp>
      <p:cxnSp>
        <p:nvCxnSpPr>
          <p:cNvPr id="36" name="Elbow Connector 100"/>
          <p:cNvCxnSpPr>
            <a:endCxn id="21" idx="0"/>
          </p:cNvCxnSpPr>
          <p:nvPr/>
        </p:nvCxnSpPr>
        <p:spPr>
          <a:xfrm rot="10800000" flipV="1">
            <a:off x="2063750" y="1582738"/>
            <a:ext cx="812800" cy="735012"/>
          </a:xfrm>
          <a:prstGeom prst="bentConnector2">
            <a:avLst/>
          </a:prstGeom>
          <a:ln w="1270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0976" name="Picture 4" descr="Hadoop">
            <a:hlinkClick r:id="rId3"/>
          </p:cNvPr>
          <p:cNvPicPr>
            <a:picLocks noChangeAspect="1" noChangeArrowheads="1"/>
          </p:cNvPicPr>
          <p:nvPr/>
        </p:nvPicPr>
        <p:blipFill>
          <a:blip r:embed="rId4" cstate="print"/>
          <a:srcRect/>
          <a:stretch>
            <a:fillRect/>
          </a:stretch>
        </p:blipFill>
        <p:spPr bwMode="auto">
          <a:xfrm>
            <a:off x="5467350" y="4021138"/>
            <a:ext cx="1482725" cy="350837"/>
          </a:xfrm>
          <a:prstGeom prst="rect">
            <a:avLst/>
          </a:prstGeom>
          <a:noFill/>
          <a:ln w="9525">
            <a:noFill/>
            <a:miter lim="800000"/>
            <a:headEnd/>
            <a:tailEnd/>
          </a:ln>
        </p:spPr>
      </p:pic>
      <p:pic>
        <p:nvPicPr>
          <p:cNvPr id="38" name="Picture 37"/>
          <p:cNvPicPr>
            <a:picLocks noChangeAspect="1"/>
          </p:cNvPicPr>
          <p:nvPr/>
        </p:nvPicPr>
        <p:blipFill>
          <a:blip r:embed="rId7" cstate="print"/>
          <a:stretch>
            <a:fillRect/>
          </a:stretch>
        </p:blipFill>
        <p:spPr bwMode="auto">
          <a:xfrm>
            <a:off x="5848350" y="2878138"/>
            <a:ext cx="314325" cy="392112"/>
          </a:xfrm>
          <a:prstGeom prst="rect">
            <a:avLst/>
          </a:prstGeom>
          <a:effectLst>
            <a:outerShdw blurRad="50800" dist="38100" dir="2700000" algn="tl" rotWithShape="0">
              <a:prstClr val="black">
                <a:alpha val="40000"/>
              </a:prstClr>
            </a:outerShdw>
          </a:effectLst>
        </p:spPr>
      </p:pic>
      <p:pic>
        <p:nvPicPr>
          <p:cNvPr id="39" name="Picture 38"/>
          <p:cNvPicPr>
            <a:picLocks noChangeAspect="1"/>
          </p:cNvPicPr>
          <p:nvPr/>
        </p:nvPicPr>
        <p:blipFill>
          <a:blip r:embed="rId7" cstate="print"/>
          <a:stretch>
            <a:fillRect/>
          </a:stretch>
        </p:blipFill>
        <p:spPr bwMode="auto">
          <a:xfrm>
            <a:off x="6000750" y="3030538"/>
            <a:ext cx="314325" cy="392112"/>
          </a:xfrm>
          <a:prstGeom prst="rect">
            <a:avLst/>
          </a:prstGeom>
          <a:effectLst>
            <a:outerShdw blurRad="50800" dist="38100" dir="2700000" algn="tl" rotWithShape="0">
              <a:prstClr val="black">
                <a:alpha val="40000"/>
              </a:prstClr>
            </a:outerShdw>
          </a:effectLst>
        </p:spPr>
      </p:pic>
      <p:cxnSp>
        <p:nvCxnSpPr>
          <p:cNvPr id="40" name="Elbow Connector 100"/>
          <p:cNvCxnSpPr>
            <a:endCxn id="35" idx="0"/>
          </p:cNvCxnSpPr>
          <p:nvPr/>
        </p:nvCxnSpPr>
        <p:spPr>
          <a:xfrm rot="16200000" flipH="1">
            <a:off x="3586163" y="1939925"/>
            <a:ext cx="1058862" cy="344488"/>
          </a:xfrm>
          <a:prstGeom prst="bentConnector3">
            <a:avLst>
              <a:gd name="adj1" fmla="val -1814"/>
            </a:avLst>
          </a:prstGeom>
          <a:ln w="1270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ODI for Big Data to Oracle</a:t>
            </a:r>
          </a:p>
        </p:txBody>
      </p:sp>
      <p:sp>
        <p:nvSpPr>
          <p:cNvPr id="41987" name="Text Placeholder 4"/>
          <p:cNvSpPr>
            <a:spLocks noGrp="1"/>
          </p:cNvSpPr>
          <p:nvPr>
            <p:ph type="body" sz="quarter" idx="13"/>
          </p:nvPr>
        </p:nvSpPr>
        <p:spPr>
          <a:xfrm>
            <a:off x="761817" y="635826"/>
            <a:ext cx="8229600" cy="304800"/>
          </a:xfrm>
        </p:spPr>
        <p:txBody>
          <a:bodyPr/>
          <a:lstStyle/>
          <a:p>
            <a:pPr eaLnBrk="1" hangingPunct="1">
              <a:spcAft>
                <a:spcPct val="0"/>
              </a:spcAft>
            </a:pPr>
            <a:r>
              <a:rPr lang="en-US" dirty="0" smtClean="0"/>
              <a:t>Optimized Integration to Oracle </a:t>
            </a:r>
            <a:r>
              <a:rPr lang="en-US" dirty="0" err="1" smtClean="0"/>
              <a:t>Exadata</a:t>
            </a:r>
            <a:endParaRPr lang="en-US" dirty="0" smtClean="0"/>
          </a:p>
        </p:txBody>
      </p:sp>
      <p:pic>
        <p:nvPicPr>
          <p:cNvPr id="41988" name="Picture 4" descr="Hadoop">
            <a:hlinkClick r:id="rId3"/>
          </p:cNvPr>
          <p:cNvPicPr>
            <a:picLocks noChangeAspect="1" noChangeArrowheads="1"/>
          </p:cNvPicPr>
          <p:nvPr/>
        </p:nvPicPr>
        <p:blipFill>
          <a:blip r:embed="rId4" cstate="print"/>
          <a:srcRect/>
          <a:stretch>
            <a:fillRect/>
          </a:stretch>
        </p:blipFill>
        <p:spPr bwMode="auto">
          <a:xfrm>
            <a:off x="1809750" y="4178300"/>
            <a:ext cx="1482725" cy="350838"/>
          </a:xfrm>
          <a:prstGeom prst="rect">
            <a:avLst/>
          </a:prstGeom>
          <a:noFill/>
          <a:ln w="9525">
            <a:noFill/>
            <a:miter lim="800000"/>
            <a:headEnd/>
            <a:tailEnd/>
          </a:ln>
        </p:spPr>
      </p:pic>
      <p:sp>
        <p:nvSpPr>
          <p:cNvPr id="48" name="TextBox 21"/>
          <p:cNvSpPr txBox="1">
            <a:spLocks noChangeArrowheads="1"/>
          </p:cNvSpPr>
          <p:nvPr/>
        </p:nvSpPr>
        <p:spPr bwMode="auto">
          <a:xfrm>
            <a:off x="5772150" y="4000500"/>
            <a:ext cx="1550988" cy="365125"/>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1400" b="1" kern="0">
                <a:solidFill>
                  <a:sysClr val="windowText" lastClr="000000"/>
                </a:solidFill>
              </a:rPr>
              <a:t>Oracle Database, </a:t>
            </a:r>
          </a:p>
          <a:p>
            <a:pPr algn="ctr" fontAlgn="auto">
              <a:spcBef>
                <a:spcPts val="0"/>
              </a:spcBef>
              <a:spcAft>
                <a:spcPts val="0"/>
              </a:spcAft>
              <a:defRPr/>
            </a:pPr>
            <a:r>
              <a:rPr lang="en-US" sz="1400" b="1" kern="0">
                <a:solidFill>
                  <a:sysClr val="windowText" lastClr="000000"/>
                </a:solidFill>
              </a:rPr>
              <a:t>Oracle Exadata</a:t>
            </a:r>
          </a:p>
        </p:txBody>
      </p:sp>
      <p:pic>
        <p:nvPicPr>
          <p:cNvPr id="41990" name="Picture 9" descr="ExadataX2-8_1up_0074.png"/>
          <p:cNvPicPr>
            <a:picLocks noChangeAspect="1"/>
          </p:cNvPicPr>
          <p:nvPr/>
        </p:nvPicPr>
        <p:blipFill>
          <a:blip r:embed="rId5" cstate="print"/>
          <a:srcRect/>
          <a:stretch>
            <a:fillRect/>
          </a:stretch>
        </p:blipFill>
        <p:spPr bwMode="auto">
          <a:xfrm>
            <a:off x="5951538" y="2079625"/>
            <a:ext cx="1041400" cy="1822450"/>
          </a:xfrm>
          <a:prstGeom prst="rect">
            <a:avLst/>
          </a:prstGeom>
          <a:noFill/>
          <a:ln w="9525">
            <a:noFill/>
            <a:miter lim="800000"/>
            <a:headEnd/>
            <a:tailEnd/>
          </a:ln>
        </p:spPr>
      </p:pic>
      <p:sp>
        <p:nvSpPr>
          <p:cNvPr id="50" name="Right Arrow 49"/>
          <p:cNvSpPr/>
          <p:nvPr/>
        </p:nvSpPr>
        <p:spPr>
          <a:xfrm>
            <a:off x="4867275" y="2641600"/>
            <a:ext cx="914400" cy="838200"/>
          </a:xfrm>
          <a:prstGeom prst="rightArrow">
            <a:avLst/>
          </a:prstGeom>
          <a:solidFill>
            <a:srgbClr val="5B6981">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en-US" sz="1400" b="1" kern="0" dirty="0" err="1">
              <a:solidFill>
                <a:srgbClr val="000000"/>
              </a:solidFill>
            </a:endParaRPr>
          </a:p>
        </p:txBody>
      </p:sp>
      <p:sp>
        <p:nvSpPr>
          <p:cNvPr id="51" name="Rectangle 50"/>
          <p:cNvSpPr/>
          <p:nvPr/>
        </p:nvSpPr>
        <p:spPr>
          <a:xfrm>
            <a:off x="1809750" y="1511300"/>
            <a:ext cx="3429000" cy="2590800"/>
          </a:xfrm>
          <a:prstGeom prst="rect">
            <a:avLst/>
          </a:prstGeom>
          <a:solidFill>
            <a:srgbClr val="5B6981">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en-US" sz="1400" b="1" kern="0" dirty="0" err="1">
              <a:solidFill>
                <a:srgbClr val="000000"/>
              </a:solidFill>
            </a:endParaRPr>
          </a:p>
        </p:txBody>
      </p:sp>
      <p:grpSp>
        <p:nvGrpSpPr>
          <p:cNvPr id="41993" name="Group 35"/>
          <p:cNvGrpSpPr>
            <a:grpSpLocks/>
          </p:cNvGrpSpPr>
          <p:nvPr/>
        </p:nvGrpSpPr>
        <p:grpSpPr bwMode="auto">
          <a:xfrm>
            <a:off x="1979613" y="1892300"/>
            <a:ext cx="3182937" cy="1833563"/>
            <a:chOff x="862013" y="1642346"/>
            <a:chExt cx="4432300" cy="2313704"/>
          </a:xfrm>
        </p:grpSpPr>
        <p:cxnSp>
          <p:nvCxnSpPr>
            <p:cNvPr id="41997" name="Straight Arrow Connector 52"/>
            <p:cNvCxnSpPr>
              <a:cxnSpLocks noChangeShapeType="1"/>
            </p:cNvCxnSpPr>
            <p:nvPr/>
          </p:nvCxnSpPr>
          <p:spPr bwMode="auto">
            <a:xfrm>
              <a:off x="2082277" y="3164783"/>
              <a:ext cx="912987" cy="0"/>
            </a:xfrm>
            <a:prstGeom prst="straightConnector1">
              <a:avLst/>
            </a:prstGeom>
            <a:noFill/>
            <a:ln w="38100" algn="ctr">
              <a:solidFill>
                <a:srgbClr val="FF0000"/>
              </a:solidFill>
              <a:round/>
              <a:headEnd/>
              <a:tailEnd type="triangle" w="med" len="med"/>
            </a:ln>
          </p:spPr>
        </p:cxnSp>
        <p:cxnSp>
          <p:nvCxnSpPr>
            <p:cNvPr id="41998" name="Straight Arrow Connector 53"/>
            <p:cNvCxnSpPr>
              <a:cxnSpLocks noChangeShapeType="1"/>
            </p:cNvCxnSpPr>
            <p:nvPr/>
          </p:nvCxnSpPr>
          <p:spPr bwMode="auto">
            <a:xfrm flipV="1">
              <a:off x="2135332" y="3284975"/>
              <a:ext cx="859932" cy="478767"/>
            </a:xfrm>
            <a:prstGeom prst="straightConnector1">
              <a:avLst/>
            </a:prstGeom>
            <a:noFill/>
            <a:ln w="38100" algn="ctr">
              <a:solidFill>
                <a:srgbClr val="FF0000"/>
              </a:solidFill>
              <a:round/>
              <a:headEnd/>
              <a:tailEnd type="triangle" w="med" len="med"/>
            </a:ln>
          </p:spPr>
        </p:cxnSp>
        <p:cxnSp>
          <p:nvCxnSpPr>
            <p:cNvPr id="41999" name="Straight Arrow Connector 54"/>
            <p:cNvCxnSpPr>
              <a:cxnSpLocks noChangeShapeType="1"/>
            </p:cNvCxnSpPr>
            <p:nvPr/>
          </p:nvCxnSpPr>
          <p:spPr bwMode="auto">
            <a:xfrm>
              <a:off x="2139754" y="2523757"/>
              <a:ext cx="855511" cy="522837"/>
            </a:xfrm>
            <a:prstGeom prst="straightConnector1">
              <a:avLst/>
            </a:prstGeom>
            <a:noFill/>
            <a:ln w="38100" algn="ctr">
              <a:solidFill>
                <a:srgbClr val="FF0000"/>
              </a:solidFill>
              <a:round/>
              <a:headEnd/>
              <a:tailEnd type="triangle" w="med" len="med"/>
            </a:ln>
          </p:spPr>
        </p:cxnSp>
        <p:sp>
          <p:nvSpPr>
            <p:cNvPr id="56" name="TextBox 21"/>
            <p:cNvSpPr txBox="1">
              <a:spLocks noChangeArrowheads="1"/>
            </p:cNvSpPr>
            <p:nvPr/>
          </p:nvSpPr>
          <p:spPr bwMode="auto">
            <a:xfrm>
              <a:off x="1492040" y="1642346"/>
              <a:ext cx="1644704" cy="446716"/>
            </a:xfrm>
            <a:prstGeom prst="rect">
              <a:avLst/>
            </a:prstGeom>
            <a:noFill/>
            <a:ln w="9525">
              <a:noFill/>
              <a:miter lim="800000"/>
              <a:headEnd/>
              <a:tailEnd/>
            </a:ln>
          </p:spPr>
          <p:txBody>
            <a:bodyPr wrap="none" lIns="0" tIns="0" rIns="0" bIns="0"/>
            <a:lstStyle/>
            <a:p>
              <a:pPr algn="ctr" fontAlgn="auto">
                <a:spcBef>
                  <a:spcPts val="0"/>
                </a:spcBef>
                <a:spcAft>
                  <a:spcPts val="0"/>
                </a:spcAft>
                <a:defRPr/>
              </a:pPr>
              <a:r>
                <a:rPr lang="en-US" sz="700" b="1" kern="0" dirty="0">
                  <a:solidFill>
                    <a:sysClr val="windowText" lastClr="000000"/>
                  </a:solidFill>
                </a:rPr>
                <a:t>Transforms</a:t>
              </a:r>
            </a:p>
            <a:p>
              <a:pPr algn="ctr" fontAlgn="auto">
                <a:spcBef>
                  <a:spcPts val="0"/>
                </a:spcBef>
                <a:spcAft>
                  <a:spcPts val="0"/>
                </a:spcAft>
                <a:defRPr/>
              </a:pPr>
              <a:r>
                <a:rPr lang="en-US" sz="700" b="1" kern="0" dirty="0">
                  <a:solidFill>
                    <a:sysClr val="windowText" lastClr="000000"/>
                  </a:solidFill>
                </a:rPr>
                <a:t>Via </a:t>
              </a:r>
              <a:r>
                <a:rPr lang="en-US" sz="700" b="1" kern="0" dirty="0" err="1">
                  <a:solidFill>
                    <a:sysClr val="windowText" lastClr="000000"/>
                  </a:solidFill>
                </a:rPr>
                <a:t>MapReduce</a:t>
              </a:r>
              <a:r>
                <a:rPr lang="en-US" sz="700" kern="0" dirty="0">
                  <a:solidFill>
                    <a:sysClr val="windowText" lastClr="000000"/>
                  </a:solidFill>
                </a:rPr>
                <a:t/>
              </a:r>
              <a:br>
                <a:rPr lang="en-US" sz="700" kern="0" dirty="0">
                  <a:solidFill>
                    <a:sysClr val="windowText" lastClr="000000"/>
                  </a:solidFill>
                </a:rPr>
              </a:br>
              <a:endParaRPr lang="en-US" sz="700" kern="0" dirty="0">
                <a:solidFill>
                  <a:sysClr val="windowText" lastClr="000000"/>
                </a:solidFill>
              </a:endParaRPr>
            </a:p>
          </p:txBody>
        </p:sp>
        <p:sp>
          <p:nvSpPr>
            <p:cNvPr id="57" name="TextBox 21"/>
            <p:cNvSpPr txBox="1">
              <a:spLocks noChangeArrowheads="1"/>
            </p:cNvSpPr>
            <p:nvPr/>
          </p:nvSpPr>
          <p:spPr bwMode="auto">
            <a:xfrm>
              <a:off x="4390169" y="3240905"/>
              <a:ext cx="904144" cy="324519"/>
            </a:xfrm>
            <a:prstGeom prst="rect">
              <a:avLst/>
            </a:prstGeom>
            <a:noFill/>
            <a:ln w="9525">
              <a:noFill/>
              <a:miter lim="800000"/>
              <a:headEnd/>
              <a:tailEnd/>
            </a:ln>
          </p:spPr>
          <p:txBody>
            <a:bodyPr wrap="none" lIns="0" tIns="0" rIns="0" bIns="0"/>
            <a:lstStyle/>
            <a:p>
              <a:pPr algn="ctr" fontAlgn="auto">
                <a:spcBef>
                  <a:spcPts val="0"/>
                </a:spcBef>
                <a:spcAft>
                  <a:spcPts val="0"/>
                </a:spcAft>
                <a:defRPr/>
              </a:pPr>
              <a:r>
                <a:rPr lang="en-US" sz="700" b="1" kern="0" dirty="0">
                  <a:solidFill>
                    <a:srgbClr val="FF0000"/>
                  </a:solidFill>
                </a:rPr>
                <a:t>Loads</a:t>
              </a:r>
            </a:p>
          </p:txBody>
        </p:sp>
        <p:grpSp>
          <p:nvGrpSpPr>
            <p:cNvPr id="42002" name="Group 88"/>
            <p:cNvGrpSpPr>
              <a:grpSpLocks/>
            </p:cNvGrpSpPr>
            <p:nvPr/>
          </p:nvGrpSpPr>
          <p:grpSpPr bwMode="auto">
            <a:xfrm>
              <a:off x="862013" y="2319338"/>
              <a:ext cx="1374775" cy="392112"/>
              <a:chOff x="328746" y="2040755"/>
              <a:chExt cx="1373384" cy="392112"/>
            </a:xfrm>
          </p:grpSpPr>
          <p:grpSp>
            <p:nvGrpSpPr>
              <p:cNvPr id="42020" name="Group 158"/>
              <p:cNvGrpSpPr>
                <a:grpSpLocks/>
              </p:cNvGrpSpPr>
              <p:nvPr/>
            </p:nvGrpSpPr>
            <p:grpSpPr bwMode="auto">
              <a:xfrm>
                <a:off x="840215" y="2117760"/>
                <a:ext cx="350447" cy="238102"/>
                <a:chOff x="157293" y="-777530"/>
                <a:chExt cx="915857" cy="622255"/>
              </a:xfrm>
            </p:grpSpPr>
            <p:sp>
              <p:nvSpPr>
                <p:cNvPr id="79" name="Rounded Rectangle 78"/>
                <p:cNvSpPr/>
                <p:nvPr/>
              </p:nvSpPr>
              <p:spPr>
                <a:xfrm>
                  <a:off x="159583" y="-779598"/>
                  <a:ext cx="911880" cy="691043"/>
                </a:xfrm>
                <a:prstGeom prst="roundRect">
                  <a:avLst/>
                </a:prstGeom>
                <a:gradFill>
                  <a:gsLst>
                    <a:gs pos="0">
                      <a:srgbClr val="FF0000"/>
                    </a:gs>
                    <a:gs pos="100000">
                      <a:srgbClr val="FF0000">
                        <a:lumMod val="75000"/>
                      </a:srgbClr>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lstStyle/>
                <a:p>
                  <a:pPr fontAlgn="auto">
                    <a:spcBef>
                      <a:spcPts val="0"/>
                    </a:spcBef>
                    <a:spcAft>
                      <a:spcPts val="0"/>
                    </a:spcAft>
                    <a:defRPr/>
                  </a:pPr>
                  <a:endParaRPr lang="en-US" sz="800" kern="0" dirty="0" err="1">
                    <a:solidFill>
                      <a:srgbClr val="000000"/>
                    </a:solidFill>
                  </a:endParaRPr>
                </a:p>
              </p:txBody>
            </p:sp>
            <p:pic>
              <p:nvPicPr>
                <p:cNvPr id="80" name="Picture 79"/>
                <p:cNvPicPr>
                  <a:picLocks noChangeAspect="1"/>
                </p:cNvPicPr>
                <p:nvPr/>
              </p:nvPicPr>
              <p:blipFill>
                <a:blip r:embed="rId6" cstate="print"/>
                <a:stretch>
                  <a:fillRect/>
                </a:stretch>
              </p:blipFill>
              <p:spPr>
                <a:xfrm>
                  <a:off x="298097" y="-680128"/>
                  <a:ext cx="634853" cy="492106"/>
                </a:xfrm>
                <a:prstGeom prst="rect">
                  <a:avLst/>
                </a:prstGeom>
                <a:effectLst>
                  <a:outerShdw blurRad="50800" dist="38100" dir="2700000" algn="tl" rotWithShape="0">
                    <a:prstClr val="black">
                      <a:alpha val="40000"/>
                    </a:prstClr>
                  </a:outerShdw>
                </a:effectLst>
              </p:spPr>
            </p:pic>
          </p:grpSp>
          <p:pic>
            <p:nvPicPr>
              <p:cNvPr id="77" name="Picture 76"/>
              <p:cNvPicPr>
                <a:picLocks noChangeAspect="1"/>
              </p:cNvPicPr>
              <p:nvPr/>
            </p:nvPicPr>
            <p:blipFill>
              <a:blip r:embed="rId7" cstate="print"/>
              <a:stretch>
                <a:fillRect/>
              </a:stretch>
            </p:blipFill>
            <p:spPr>
              <a:xfrm>
                <a:off x="328746" y="2040847"/>
                <a:ext cx="313591" cy="392628"/>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8" cstate="print"/>
              <a:stretch>
                <a:fillRect/>
              </a:stretch>
            </p:blipFill>
            <p:spPr>
              <a:xfrm>
                <a:off x="1388771" y="2040847"/>
                <a:ext cx="313591" cy="392628"/>
              </a:xfrm>
              <a:prstGeom prst="rect">
                <a:avLst/>
              </a:prstGeom>
              <a:effectLst>
                <a:outerShdw blurRad="50800" dist="38100" dir="2700000" algn="tl" rotWithShape="0">
                  <a:prstClr val="black">
                    <a:alpha val="40000"/>
                  </a:prstClr>
                </a:outerShdw>
              </a:effectLst>
            </p:spPr>
          </p:pic>
        </p:grpSp>
        <p:grpSp>
          <p:nvGrpSpPr>
            <p:cNvPr id="42003" name="Group 165"/>
            <p:cNvGrpSpPr>
              <a:grpSpLocks/>
            </p:cNvGrpSpPr>
            <p:nvPr/>
          </p:nvGrpSpPr>
          <p:grpSpPr bwMode="auto">
            <a:xfrm>
              <a:off x="862013" y="2968625"/>
              <a:ext cx="1374775" cy="392113"/>
              <a:chOff x="328746" y="2040755"/>
              <a:chExt cx="1373384" cy="392112"/>
            </a:xfrm>
          </p:grpSpPr>
          <p:grpSp>
            <p:nvGrpSpPr>
              <p:cNvPr id="42015" name="Group 166"/>
              <p:cNvGrpSpPr>
                <a:grpSpLocks/>
              </p:cNvGrpSpPr>
              <p:nvPr/>
            </p:nvGrpSpPr>
            <p:grpSpPr bwMode="auto">
              <a:xfrm>
                <a:off x="840215" y="2117760"/>
                <a:ext cx="350447" cy="238102"/>
                <a:chOff x="157293" y="-777530"/>
                <a:chExt cx="915857" cy="622255"/>
              </a:xfrm>
            </p:grpSpPr>
            <p:sp>
              <p:nvSpPr>
                <p:cNvPr id="74" name="Rounded Rectangle 73"/>
                <p:cNvSpPr/>
                <p:nvPr/>
              </p:nvSpPr>
              <p:spPr>
                <a:xfrm>
                  <a:off x="159583" y="-843069"/>
                  <a:ext cx="911880" cy="753861"/>
                </a:xfrm>
                <a:prstGeom prst="roundRect">
                  <a:avLst/>
                </a:prstGeom>
                <a:gradFill>
                  <a:gsLst>
                    <a:gs pos="0">
                      <a:srgbClr val="FF0000"/>
                    </a:gs>
                    <a:gs pos="100000">
                      <a:srgbClr val="FF0000">
                        <a:lumMod val="75000"/>
                      </a:srgbClr>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lstStyle/>
                <a:p>
                  <a:pPr fontAlgn="auto">
                    <a:spcBef>
                      <a:spcPts val="0"/>
                    </a:spcBef>
                    <a:spcAft>
                      <a:spcPts val="0"/>
                    </a:spcAft>
                    <a:defRPr/>
                  </a:pPr>
                  <a:endParaRPr lang="en-US" sz="800" kern="0" dirty="0" err="1">
                    <a:solidFill>
                      <a:srgbClr val="000000"/>
                    </a:solidFill>
                  </a:endParaRPr>
                </a:p>
              </p:txBody>
            </p:sp>
            <p:pic>
              <p:nvPicPr>
                <p:cNvPr id="75" name="Picture 74"/>
                <p:cNvPicPr>
                  <a:picLocks noChangeAspect="1"/>
                </p:cNvPicPr>
                <p:nvPr/>
              </p:nvPicPr>
              <p:blipFill>
                <a:blip r:embed="rId9" cstate="print"/>
                <a:stretch>
                  <a:fillRect/>
                </a:stretch>
              </p:blipFill>
              <p:spPr>
                <a:xfrm>
                  <a:off x="298097" y="-680778"/>
                  <a:ext cx="634853" cy="429282"/>
                </a:xfrm>
                <a:prstGeom prst="rect">
                  <a:avLst/>
                </a:prstGeom>
                <a:effectLst>
                  <a:outerShdw blurRad="50800" dist="38100" dir="2700000" algn="tl" rotWithShape="0">
                    <a:prstClr val="black">
                      <a:alpha val="40000"/>
                    </a:prstClr>
                  </a:outerShdw>
                </a:effectLst>
              </p:spPr>
            </p:pic>
          </p:grpSp>
          <p:pic>
            <p:nvPicPr>
              <p:cNvPr id="72" name="Picture 71"/>
              <p:cNvPicPr>
                <a:picLocks noChangeAspect="1"/>
              </p:cNvPicPr>
              <p:nvPr/>
            </p:nvPicPr>
            <p:blipFill>
              <a:blip r:embed="rId7" cstate="print"/>
              <a:stretch>
                <a:fillRect/>
              </a:stretch>
            </p:blipFill>
            <p:spPr>
              <a:xfrm>
                <a:off x="328746" y="2040599"/>
                <a:ext cx="313591" cy="392627"/>
              </a:xfrm>
              <a:prstGeom prst="rect">
                <a:avLst/>
              </a:prstGeom>
              <a:effectLst>
                <a:outerShdw blurRad="50800" dist="38100" dir="2700000" algn="tl" rotWithShape="0">
                  <a:prstClr val="black">
                    <a:alpha val="40000"/>
                  </a:prstClr>
                </a:outerShdw>
              </a:effectLst>
            </p:spPr>
          </p:pic>
          <p:pic>
            <p:nvPicPr>
              <p:cNvPr id="73" name="Picture 72"/>
              <p:cNvPicPr>
                <a:picLocks noChangeAspect="1"/>
              </p:cNvPicPr>
              <p:nvPr/>
            </p:nvPicPr>
            <p:blipFill>
              <a:blip r:embed="rId8" cstate="print"/>
              <a:stretch>
                <a:fillRect/>
              </a:stretch>
            </p:blipFill>
            <p:spPr>
              <a:xfrm>
                <a:off x="1388771" y="2040599"/>
                <a:ext cx="313591" cy="392627"/>
              </a:xfrm>
              <a:prstGeom prst="rect">
                <a:avLst/>
              </a:prstGeom>
              <a:effectLst>
                <a:outerShdw blurRad="50800" dist="38100" dir="2700000" algn="tl" rotWithShape="0">
                  <a:prstClr val="black">
                    <a:alpha val="40000"/>
                  </a:prstClr>
                </a:outerShdw>
              </a:effectLst>
            </p:spPr>
          </p:pic>
        </p:grpSp>
        <p:grpSp>
          <p:nvGrpSpPr>
            <p:cNvPr id="42004" name="Group 171"/>
            <p:cNvGrpSpPr>
              <a:grpSpLocks/>
            </p:cNvGrpSpPr>
            <p:nvPr/>
          </p:nvGrpSpPr>
          <p:grpSpPr bwMode="auto">
            <a:xfrm>
              <a:off x="862013" y="3563938"/>
              <a:ext cx="1374775" cy="392112"/>
              <a:chOff x="328746" y="2040755"/>
              <a:chExt cx="1373384" cy="392112"/>
            </a:xfrm>
          </p:grpSpPr>
          <p:grpSp>
            <p:nvGrpSpPr>
              <p:cNvPr id="42010" name="Group 172"/>
              <p:cNvGrpSpPr>
                <a:grpSpLocks/>
              </p:cNvGrpSpPr>
              <p:nvPr/>
            </p:nvGrpSpPr>
            <p:grpSpPr bwMode="auto">
              <a:xfrm>
                <a:off x="840215" y="2117760"/>
                <a:ext cx="350447" cy="238102"/>
                <a:chOff x="157293" y="-777530"/>
                <a:chExt cx="915857" cy="622255"/>
              </a:xfrm>
            </p:grpSpPr>
            <p:sp>
              <p:nvSpPr>
                <p:cNvPr id="69" name="Rounded Rectangle 68"/>
                <p:cNvSpPr/>
                <p:nvPr/>
              </p:nvSpPr>
              <p:spPr>
                <a:xfrm>
                  <a:off x="159583" y="-844009"/>
                  <a:ext cx="911880" cy="691043"/>
                </a:xfrm>
                <a:prstGeom prst="roundRect">
                  <a:avLst/>
                </a:prstGeom>
                <a:gradFill>
                  <a:gsLst>
                    <a:gs pos="0">
                      <a:srgbClr val="FF0000"/>
                    </a:gs>
                    <a:gs pos="100000">
                      <a:srgbClr val="FF0000">
                        <a:lumMod val="75000"/>
                      </a:srgbClr>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lstStyle/>
                <a:p>
                  <a:pPr fontAlgn="auto">
                    <a:spcBef>
                      <a:spcPts val="0"/>
                    </a:spcBef>
                    <a:spcAft>
                      <a:spcPts val="0"/>
                    </a:spcAft>
                    <a:defRPr/>
                  </a:pPr>
                  <a:endParaRPr lang="en-US" sz="800" kern="0" dirty="0" err="1">
                    <a:solidFill>
                      <a:srgbClr val="000000"/>
                    </a:solidFill>
                  </a:endParaRPr>
                </a:p>
              </p:txBody>
            </p:sp>
            <p:pic>
              <p:nvPicPr>
                <p:cNvPr id="70" name="Picture 69"/>
                <p:cNvPicPr>
                  <a:picLocks noChangeAspect="1"/>
                </p:cNvPicPr>
                <p:nvPr/>
              </p:nvPicPr>
              <p:blipFill>
                <a:blip r:embed="rId6" cstate="print"/>
                <a:stretch>
                  <a:fillRect/>
                </a:stretch>
              </p:blipFill>
              <p:spPr>
                <a:xfrm>
                  <a:off x="298097" y="-744543"/>
                  <a:ext cx="634853" cy="492106"/>
                </a:xfrm>
                <a:prstGeom prst="rect">
                  <a:avLst/>
                </a:prstGeom>
                <a:effectLst>
                  <a:outerShdw blurRad="50800" dist="38100" dir="2700000" algn="tl" rotWithShape="0">
                    <a:prstClr val="black">
                      <a:alpha val="40000"/>
                    </a:prstClr>
                  </a:outerShdw>
                </a:effectLst>
              </p:spPr>
            </p:pic>
          </p:grpSp>
          <p:pic>
            <p:nvPicPr>
              <p:cNvPr id="67" name="Picture 66"/>
              <p:cNvPicPr>
                <a:picLocks noChangeAspect="1"/>
              </p:cNvPicPr>
              <p:nvPr/>
            </p:nvPicPr>
            <p:blipFill>
              <a:blip r:embed="rId7" cstate="print"/>
              <a:stretch>
                <a:fillRect/>
              </a:stretch>
            </p:blipFill>
            <p:spPr>
              <a:xfrm>
                <a:off x="328746" y="2040239"/>
                <a:ext cx="313591" cy="392628"/>
              </a:xfrm>
              <a:prstGeom prst="rect">
                <a:avLst/>
              </a:prstGeom>
              <a:effectLst>
                <a:outerShdw blurRad="50800" dist="38100" dir="2700000" algn="tl" rotWithShape="0">
                  <a:prstClr val="black">
                    <a:alpha val="40000"/>
                  </a:prstClr>
                </a:outerShdw>
              </a:effectLst>
            </p:spPr>
          </p:pic>
          <p:pic>
            <p:nvPicPr>
              <p:cNvPr id="68" name="Picture 67"/>
              <p:cNvPicPr>
                <a:picLocks noChangeAspect="1"/>
              </p:cNvPicPr>
              <p:nvPr/>
            </p:nvPicPr>
            <p:blipFill>
              <a:blip r:embed="rId8" cstate="print"/>
              <a:stretch>
                <a:fillRect/>
              </a:stretch>
            </p:blipFill>
            <p:spPr>
              <a:xfrm>
                <a:off x="1388771" y="2040239"/>
                <a:ext cx="313591" cy="392628"/>
              </a:xfrm>
              <a:prstGeom prst="rect">
                <a:avLst/>
              </a:prstGeom>
              <a:effectLst>
                <a:outerShdw blurRad="50800" dist="38100" dir="2700000" algn="tl" rotWithShape="0">
                  <a:prstClr val="black">
                    <a:alpha val="40000"/>
                  </a:prstClr>
                </a:outerShdw>
              </a:effectLst>
            </p:spPr>
          </p:pic>
        </p:grpSp>
        <p:cxnSp>
          <p:nvCxnSpPr>
            <p:cNvPr id="42005" name="Straight Arrow Connector 60"/>
            <p:cNvCxnSpPr>
              <a:cxnSpLocks noChangeShapeType="1"/>
              <a:stCxn id="65" idx="2"/>
              <a:endCxn id="64" idx="0"/>
            </p:cNvCxnSpPr>
            <p:nvPr/>
          </p:nvCxnSpPr>
          <p:spPr bwMode="auto">
            <a:xfrm>
              <a:off x="3773404" y="2281369"/>
              <a:ext cx="0" cy="476763"/>
            </a:xfrm>
            <a:prstGeom prst="straightConnector1">
              <a:avLst/>
            </a:prstGeom>
            <a:noFill/>
            <a:ln w="12700" algn="ctr">
              <a:solidFill>
                <a:srgbClr val="000000"/>
              </a:solidFill>
              <a:prstDash val="sysDash"/>
              <a:round/>
              <a:headEnd/>
              <a:tailEnd type="triangle" w="med" len="med"/>
            </a:ln>
          </p:spPr>
        </p:cxnSp>
        <p:cxnSp>
          <p:nvCxnSpPr>
            <p:cNvPr id="42006" name="Elbow Connector 100"/>
            <p:cNvCxnSpPr>
              <a:cxnSpLocks noChangeShapeType="1"/>
              <a:stCxn id="65" idx="1"/>
              <a:endCxn id="79" idx="0"/>
            </p:cNvCxnSpPr>
            <p:nvPr/>
          </p:nvCxnSpPr>
          <p:spPr bwMode="auto">
            <a:xfrm rot="10800000" flipV="1">
              <a:off x="1549516" y="2012940"/>
              <a:ext cx="1529752" cy="384616"/>
            </a:xfrm>
            <a:prstGeom prst="bentConnector2">
              <a:avLst/>
            </a:prstGeom>
            <a:noFill/>
            <a:ln w="12700" algn="ctr">
              <a:solidFill>
                <a:srgbClr val="000000"/>
              </a:solidFill>
              <a:prstDash val="sysDash"/>
              <a:miter lim="800000"/>
              <a:headEnd/>
              <a:tailEnd type="triangle" w="med" len="med"/>
            </a:ln>
          </p:spPr>
        </p:cxnSp>
        <p:sp>
          <p:nvSpPr>
            <p:cNvPr id="63" name="TextBox 21"/>
            <p:cNvSpPr txBox="1">
              <a:spLocks noChangeArrowheads="1"/>
            </p:cNvSpPr>
            <p:nvPr/>
          </p:nvSpPr>
          <p:spPr bwMode="auto">
            <a:xfrm>
              <a:off x="2869259" y="2347475"/>
              <a:ext cx="904144" cy="324519"/>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700" b="1" kern="0" dirty="0">
                  <a:solidFill>
                    <a:sysClr val="windowText" lastClr="000000"/>
                  </a:solidFill>
                </a:rPr>
                <a:t>Activates</a:t>
              </a:r>
            </a:p>
          </p:txBody>
        </p:sp>
        <p:sp>
          <p:nvSpPr>
            <p:cNvPr id="64" name="Rounded Rectangle 63"/>
            <p:cNvSpPr/>
            <p:nvPr/>
          </p:nvSpPr>
          <p:spPr>
            <a:xfrm>
              <a:off x="3079268" y="2758133"/>
              <a:ext cx="1388272" cy="815304"/>
            </a:xfrm>
            <a:prstGeom prst="roundRect">
              <a:avLst>
                <a:gd name="adj" fmla="val 12327"/>
              </a:avLst>
            </a:prstGeom>
            <a:gradFill>
              <a:gsLst>
                <a:gs pos="0">
                  <a:srgbClr val="FF0000"/>
                </a:gs>
                <a:gs pos="100000">
                  <a:srgbClr val="FF0000">
                    <a:lumMod val="75000"/>
                  </a:srgbClr>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r>
                <a:rPr lang="en-US" sz="1000" b="1" kern="0" dirty="0">
                  <a:solidFill>
                    <a:srgbClr val="FFFFFF"/>
                  </a:solidFill>
                  <a:effectLst>
                    <a:outerShdw blurRad="38100" dist="38100" dir="2700000" algn="tl">
                      <a:srgbClr val="000000">
                        <a:alpha val="43137"/>
                      </a:srgbClr>
                    </a:outerShdw>
                  </a:effectLst>
                </a:rPr>
                <a:t>Oracle Loader for </a:t>
              </a:r>
              <a:r>
                <a:rPr lang="en-US" sz="1000" b="1" kern="0" dirty="0" err="1">
                  <a:solidFill>
                    <a:srgbClr val="FFFFFF"/>
                  </a:solidFill>
                  <a:effectLst>
                    <a:outerShdw blurRad="38100" dist="38100" dir="2700000" algn="tl">
                      <a:srgbClr val="000000">
                        <a:alpha val="43137"/>
                      </a:srgbClr>
                    </a:outerShdw>
                  </a:effectLst>
                </a:rPr>
                <a:t>Hadoop</a:t>
              </a:r>
              <a:endParaRPr lang="en-US" sz="1000" b="1" kern="0" dirty="0">
                <a:solidFill>
                  <a:srgbClr val="FFFFFF"/>
                </a:solidFill>
                <a:effectLst>
                  <a:outerShdw blurRad="38100" dist="38100" dir="2700000" algn="tl">
                    <a:srgbClr val="000000">
                      <a:alpha val="43137"/>
                    </a:srgbClr>
                  </a:outerShdw>
                </a:effectLst>
              </a:endParaRPr>
            </a:p>
          </p:txBody>
        </p:sp>
        <p:sp>
          <p:nvSpPr>
            <p:cNvPr id="65" name="Rounded Rectangle 64"/>
            <p:cNvSpPr/>
            <p:nvPr/>
          </p:nvSpPr>
          <p:spPr>
            <a:xfrm>
              <a:off x="3079268" y="1746513"/>
              <a:ext cx="1388272" cy="534857"/>
            </a:xfrm>
            <a:prstGeom prst="roundRect">
              <a:avLst>
                <a:gd name="adj" fmla="val 12327"/>
              </a:avLst>
            </a:prstGeom>
            <a:gradFill>
              <a:gsLst>
                <a:gs pos="0">
                  <a:srgbClr val="FF0000"/>
                </a:gs>
                <a:gs pos="100000">
                  <a:srgbClr val="FF0000">
                    <a:lumMod val="75000"/>
                  </a:srgbClr>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r>
                <a:rPr lang="en-US" sz="1000" b="1" kern="0" dirty="0">
                  <a:solidFill>
                    <a:srgbClr val="FFFFFF"/>
                  </a:solidFill>
                  <a:effectLst>
                    <a:outerShdw blurRad="38100" dist="38100" dir="2700000" algn="tl">
                      <a:srgbClr val="000000">
                        <a:alpha val="43137"/>
                      </a:srgbClr>
                    </a:outerShdw>
                  </a:effectLst>
                </a:rPr>
                <a:t>Oracle Data Integrator</a:t>
              </a:r>
            </a:p>
          </p:txBody>
        </p:sp>
      </p:grpSp>
      <p:cxnSp>
        <p:nvCxnSpPr>
          <p:cNvPr id="41994" name="Straight Arrow Connector 80"/>
          <p:cNvCxnSpPr>
            <a:cxnSpLocks noChangeShapeType="1"/>
          </p:cNvCxnSpPr>
          <p:nvPr/>
        </p:nvCxnSpPr>
        <p:spPr bwMode="auto">
          <a:xfrm>
            <a:off x="4629150" y="3073400"/>
            <a:ext cx="974725" cy="0"/>
          </a:xfrm>
          <a:prstGeom prst="straightConnector1">
            <a:avLst/>
          </a:prstGeom>
          <a:noFill/>
          <a:ln w="76200" algn="ctr">
            <a:solidFill>
              <a:srgbClr val="FF0000"/>
            </a:solidFill>
            <a:round/>
            <a:headEnd/>
            <a:tailEnd type="triangle" w="med" len="med"/>
          </a:ln>
        </p:spPr>
      </p:cxnSp>
      <p:sp>
        <p:nvSpPr>
          <p:cNvPr id="82" name="TextBox 21"/>
          <p:cNvSpPr txBox="1">
            <a:spLocks noChangeArrowheads="1"/>
          </p:cNvSpPr>
          <p:nvPr/>
        </p:nvSpPr>
        <p:spPr bwMode="auto">
          <a:xfrm>
            <a:off x="2141538" y="1446213"/>
            <a:ext cx="2743200" cy="441325"/>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1200" b="1" kern="0" dirty="0">
                <a:solidFill>
                  <a:sysClr val="windowText" lastClr="000000"/>
                </a:solidFill>
              </a:rPr>
              <a:t>Oracle Big Data Connectors</a:t>
            </a:r>
          </a:p>
        </p:txBody>
      </p:sp>
      <p:sp>
        <p:nvSpPr>
          <p:cNvPr id="83" name="TextBox 21"/>
          <p:cNvSpPr txBox="1">
            <a:spLocks noChangeArrowheads="1"/>
          </p:cNvSpPr>
          <p:nvPr/>
        </p:nvSpPr>
        <p:spPr bwMode="auto">
          <a:xfrm>
            <a:off x="3409950" y="4194175"/>
            <a:ext cx="1550988" cy="365125"/>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1400" b="1" kern="0">
                <a:solidFill>
                  <a:sysClr val="windowText" lastClr="000000"/>
                </a:solidFill>
              </a:rPr>
              <a:t>Hadoop Cluster</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ODI for Oracle Big Data Appliance</a:t>
            </a:r>
          </a:p>
        </p:txBody>
      </p:sp>
      <p:sp>
        <p:nvSpPr>
          <p:cNvPr id="43011" name="Text Placeholder 4"/>
          <p:cNvSpPr>
            <a:spLocks noGrp="1"/>
          </p:cNvSpPr>
          <p:nvPr>
            <p:ph type="body" sz="quarter" idx="13"/>
          </p:nvPr>
        </p:nvSpPr>
        <p:spPr/>
        <p:txBody>
          <a:bodyPr/>
          <a:lstStyle/>
          <a:p>
            <a:pPr>
              <a:spcAft>
                <a:spcPct val="0"/>
              </a:spcAft>
            </a:pPr>
            <a:r>
              <a:rPr lang="en-US" smtClean="0"/>
              <a:t>Seamlessly Correlate Analysis for All Data in the Enterprise</a:t>
            </a:r>
          </a:p>
        </p:txBody>
      </p:sp>
      <p:sp>
        <p:nvSpPr>
          <p:cNvPr id="130" name="Right Arrow 129"/>
          <p:cNvSpPr/>
          <p:nvPr/>
        </p:nvSpPr>
        <p:spPr>
          <a:xfrm>
            <a:off x="5075238" y="2366963"/>
            <a:ext cx="914400" cy="838200"/>
          </a:xfrm>
          <a:prstGeom prst="rightArrow">
            <a:avLst/>
          </a:prstGeom>
          <a:solidFill>
            <a:srgbClr val="5B6981">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en-US" sz="1400" b="1" kern="0" dirty="0" err="1">
              <a:solidFill>
                <a:srgbClr val="000000"/>
              </a:solidFill>
            </a:endParaRPr>
          </a:p>
        </p:txBody>
      </p:sp>
      <p:sp>
        <p:nvSpPr>
          <p:cNvPr id="131" name="Rectangle 130"/>
          <p:cNvSpPr/>
          <p:nvPr/>
        </p:nvSpPr>
        <p:spPr>
          <a:xfrm>
            <a:off x="1951038" y="1338263"/>
            <a:ext cx="3368675" cy="2476500"/>
          </a:xfrm>
          <a:prstGeom prst="rect">
            <a:avLst/>
          </a:prstGeom>
          <a:solidFill>
            <a:srgbClr val="5B6981">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en-US" sz="1400" b="1" kern="0" dirty="0" err="1">
              <a:solidFill>
                <a:srgbClr val="000000"/>
              </a:solidFill>
            </a:endParaRPr>
          </a:p>
        </p:txBody>
      </p:sp>
      <p:grpSp>
        <p:nvGrpSpPr>
          <p:cNvPr id="43014" name="Group 35"/>
          <p:cNvGrpSpPr>
            <a:grpSpLocks/>
          </p:cNvGrpSpPr>
          <p:nvPr/>
        </p:nvGrpSpPr>
        <p:grpSpPr bwMode="auto">
          <a:xfrm>
            <a:off x="2120900" y="1604963"/>
            <a:ext cx="3182938" cy="1833562"/>
            <a:chOff x="862013" y="1642346"/>
            <a:chExt cx="4432300" cy="2313704"/>
          </a:xfrm>
        </p:grpSpPr>
        <p:cxnSp>
          <p:nvCxnSpPr>
            <p:cNvPr id="43024" name="Straight Arrow Connector 132"/>
            <p:cNvCxnSpPr>
              <a:cxnSpLocks noChangeShapeType="1"/>
            </p:cNvCxnSpPr>
            <p:nvPr/>
          </p:nvCxnSpPr>
          <p:spPr bwMode="auto">
            <a:xfrm>
              <a:off x="2082277" y="3164783"/>
              <a:ext cx="912988" cy="0"/>
            </a:xfrm>
            <a:prstGeom prst="straightConnector1">
              <a:avLst/>
            </a:prstGeom>
            <a:noFill/>
            <a:ln w="38100" algn="ctr">
              <a:solidFill>
                <a:srgbClr val="FF0000"/>
              </a:solidFill>
              <a:round/>
              <a:headEnd/>
              <a:tailEnd type="triangle" w="med" len="med"/>
            </a:ln>
          </p:spPr>
        </p:cxnSp>
        <p:cxnSp>
          <p:nvCxnSpPr>
            <p:cNvPr id="43025" name="Straight Arrow Connector 133"/>
            <p:cNvCxnSpPr>
              <a:cxnSpLocks noChangeShapeType="1"/>
            </p:cNvCxnSpPr>
            <p:nvPr/>
          </p:nvCxnSpPr>
          <p:spPr bwMode="auto">
            <a:xfrm flipV="1">
              <a:off x="2135332" y="3284975"/>
              <a:ext cx="859933" cy="478767"/>
            </a:xfrm>
            <a:prstGeom prst="straightConnector1">
              <a:avLst/>
            </a:prstGeom>
            <a:noFill/>
            <a:ln w="38100" algn="ctr">
              <a:solidFill>
                <a:srgbClr val="FF0000"/>
              </a:solidFill>
              <a:round/>
              <a:headEnd/>
              <a:tailEnd type="triangle" w="med" len="med"/>
            </a:ln>
          </p:spPr>
        </p:cxnSp>
        <p:cxnSp>
          <p:nvCxnSpPr>
            <p:cNvPr id="43026" name="Straight Arrow Connector 134"/>
            <p:cNvCxnSpPr>
              <a:cxnSpLocks noChangeShapeType="1"/>
            </p:cNvCxnSpPr>
            <p:nvPr/>
          </p:nvCxnSpPr>
          <p:spPr bwMode="auto">
            <a:xfrm>
              <a:off x="2139753" y="2523757"/>
              <a:ext cx="855512" cy="522837"/>
            </a:xfrm>
            <a:prstGeom prst="straightConnector1">
              <a:avLst/>
            </a:prstGeom>
            <a:noFill/>
            <a:ln w="38100" algn="ctr">
              <a:solidFill>
                <a:srgbClr val="FF0000"/>
              </a:solidFill>
              <a:round/>
              <a:headEnd/>
              <a:tailEnd type="triangle" w="med" len="med"/>
            </a:ln>
          </p:spPr>
        </p:cxnSp>
        <p:sp>
          <p:nvSpPr>
            <p:cNvPr id="136" name="TextBox 21"/>
            <p:cNvSpPr txBox="1">
              <a:spLocks noChangeArrowheads="1"/>
            </p:cNvSpPr>
            <p:nvPr/>
          </p:nvSpPr>
          <p:spPr bwMode="auto">
            <a:xfrm>
              <a:off x="1492041" y="1642346"/>
              <a:ext cx="1644704" cy="446715"/>
            </a:xfrm>
            <a:prstGeom prst="rect">
              <a:avLst/>
            </a:prstGeom>
            <a:noFill/>
            <a:ln w="9525">
              <a:noFill/>
              <a:miter lim="800000"/>
              <a:headEnd/>
              <a:tailEnd/>
            </a:ln>
          </p:spPr>
          <p:txBody>
            <a:bodyPr wrap="none" lIns="0" tIns="0" rIns="0" bIns="0"/>
            <a:lstStyle/>
            <a:p>
              <a:pPr algn="ctr" fontAlgn="auto">
                <a:spcBef>
                  <a:spcPts val="0"/>
                </a:spcBef>
                <a:spcAft>
                  <a:spcPts val="0"/>
                </a:spcAft>
                <a:defRPr/>
              </a:pPr>
              <a:r>
                <a:rPr lang="en-US" sz="700" b="1" kern="0" dirty="0">
                  <a:solidFill>
                    <a:sysClr val="windowText" lastClr="000000"/>
                  </a:solidFill>
                </a:rPr>
                <a:t>Transforms</a:t>
              </a:r>
              <a:endParaRPr lang="en-US" b="1" kern="0" dirty="0">
                <a:solidFill>
                  <a:sysClr val="windowText" lastClr="000000"/>
                </a:solidFill>
              </a:endParaRPr>
            </a:p>
            <a:p>
              <a:pPr algn="ctr" fontAlgn="auto">
                <a:spcBef>
                  <a:spcPts val="0"/>
                </a:spcBef>
                <a:spcAft>
                  <a:spcPts val="0"/>
                </a:spcAft>
                <a:defRPr/>
              </a:pPr>
              <a:r>
                <a:rPr lang="en-US" sz="700" b="1" kern="0" dirty="0">
                  <a:solidFill>
                    <a:sysClr val="windowText" lastClr="000000"/>
                  </a:solidFill>
                </a:rPr>
                <a:t>Via </a:t>
              </a:r>
              <a:r>
                <a:rPr lang="en-US" sz="700" b="1" kern="0" dirty="0" err="1">
                  <a:solidFill>
                    <a:sysClr val="windowText" lastClr="000000"/>
                  </a:solidFill>
                </a:rPr>
                <a:t>MapReduce</a:t>
              </a:r>
              <a:r>
                <a:rPr lang="en-US" sz="700" kern="0" dirty="0">
                  <a:solidFill>
                    <a:sysClr val="windowText" lastClr="000000"/>
                  </a:solidFill>
                </a:rPr>
                <a:t/>
              </a:r>
              <a:br>
                <a:rPr lang="en-US" sz="700" kern="0" dirty="0">
                  <a:solidFill>
                    <a:sysClr val="windowText" lastClr="000000"/>
                  </a:solidFill>
                </a:rPr>
              </a:br>
              <a:endParaRPr lang="en-US" sz="700" kern="0" dirty="0">
                <a:solidFill>
                  <a:sysClr val="windowText" lastClr="000000"/>
                </a:solidFill>
              </a:endParaRPr>
            </a:p>
          </p:txBody>
        </p:sp>
        <p:sp>
          <p:nvSpPr>
            <p:cNvPr id="137" name="TextBox 21"/>
            <p:cNvSpPr txBox="1">
              <a:spLocks noChangeArrowheads="1"/>
            </p:cNvSpPr>
            <p:nvPr/>
          </p:nvSpPr>
          <p:spPr bwMode="auto">
            <a:xfrm>
              <a:off x="4390167" y="3240906"/>
              <a:ext cx="904146" cy="324520"/>
            </a:xfrm>
            <a:prstGeom prst="rect">
              <a:avLst/>
            </a:prstGeom>
            <a:noFill/>
            <a:ln w="9525">
              <a:noFill/>
              <a:miter lim="800000"/>
              <a:headEnd/>
              <a:tailEnd/>
            </a:ln>
          </p:spPr>
          <p:txBody>
            <a:bodyPr wrap="none" lIns="0" tIns="0" rIns="0" bIns="0"/>
            <a:lstStyle/>
            <a:p>
              <a:pPr algn="ctr" fontAlgn="auto">
                <a:spcBef>
                  <a:spcPts val="0"/>
                </a:spcBef>
                <a:spcAft>
                  <a:spcPts val="0"/>
                </a:spcAft>
                <a:defRPr/>
              </a:pPr>
              <a:r>
                <a:rPr lang="en-US" sz="700" b="1" kern="0" dirty="0">
                  <a:solidFill>
                    <a:srgbClr val="FF0000"/>
                  </a:solidFill>
                </a:rPr>
                <a:t>Loads</a:t>
              </a:r>
            </a:p>
          </p:txBody>
        </p:sp>
        <p:grpSp>
          <p:nvGrpSpPr>
            <p:cNvPr id="43029" name="Group 88"/>
            <p:cNvGrpSpPr>
              <a:grpSpLocks/>
            </p:cNvGrpSpPr>
            <p:nvPr/>
          </p:nvGrpSpPr>
          <p:grpSpPr bwMode="auto">
            <a:xfrm>
              <a:off x="862013" y="2319338"/>
              <a:ext cx="1374775" cy="392112"/>
              <a:chOff x="328746" y="2040755"/>
              <a:chExt cx="1373384" cy="392112"/>
            </a:xfrm>
          </p:grpSpPr>
          <p:grpSp>
            <p:nvGrpSpPr>
              <p:cNvPr id="43047" name="Group 158"/>
              <p:cNvGrpSpPr>
                <a:grpSpLocks/>
              </p:cNvGrpSpPr>
              <p:nvPr/>
            </p:nvGrpSpPr>
            <p:grpSpPr bwMode="auto">
              <a:xfrm>
                <a:off x="840215" y="2117760"/>
                <a:ext cx="350447" cy="238102"/>
                <a:chOff x="157293" y="-777530"/>
                <a:chExt cx="915857" cy="622255"/>
              </a:xfrm>
            </p:grpSpPr>
            <p:sp>
              <p:nvSpPr>
                <p:cNvPr id="159" name="Rounded Rectangle 158"/>
                <p:cNvSpPr/>
                <p:nvPr/>
              </p:nvSpPr>
              <p:spPr>
                <a:xfrm>
                  <a:off x="159583" y="-779598"/>
                  <a:ext cx="911880" cy="691043"/>
                </a:xfrm>
                <a:prstGeom prst="roundRect">
                  <a:avLst/>
                </a:prstGeom>
                <a:gradFill>
                  <a:gsLst>
                    <a:gs pos="0">
                      <a:srgbClr val="FF0000"/>
                    </a:gs>
                    <a:gs pos="100000">
                      <a:srgbClr val="FF0000">
                        <a:lumMod val="75000"/>
                      </a:srgbClr>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lstStyle/>
                <a:p>
                  <a:pPr fontAlgn="auto">
                    <a:spcBef>
                      <a:spcPts val="0"/>
                    </a:spcBef>
                    <a:spcAft>
                      <a:spcPts val="0"/>
                    </a:spcAft>
                    <a:defRPr/>
                  </a:pPr>
                  <a:endParaRPr lang="en-US" sz="800" kern="0" dirty="0" err="1">
                    <a:solidFill>
                      <a:srgbClr val="000000"/>
                    </a:solidFill>
                  </a:endParaRPr>
                </a:p>
              </p:txBody>
            </p:sp>
            <p:pic>
              <p:nvPicPr>
                <p:cNvPr id="160" name="Picture 159"/>
                <p:cNvPicPr>
                  <a:picLocks noChangeAspect="1"/>
                </p:cNvPicPr>
                <p:nvPr/>
              </p:nvPicPr>
              <p:blipFill>
                <a:blip r:embed="rId3" cstate="print"/>
                <a:stretch>
                  <a:fillRect/>
                </a:stretch>
              </p:blipFill>
              <p:spPr>
                <a:xfrm>
                  <a:off x="298097" y="-680131"/>
                  <a:ext cx="634853" cy="492106"/>
                </a:xfrm>
                <a:prstGeom prst="rect">
                  <a:avLst/>
                </a:prstGeom>
                <a:effectLst>
                  <a:outerShdw blurRad="50800" dist="38100" dir="2700000" algn="tl" rotWithShape="0">
                    <a:prstClr val="black">
                      <a:alpha val="40000"/>
                    </a:prstClr>
                  </a:outerShdw>
                </a:effectLst>
              </p:spPr>
            </p:pic>
          </p:grpSp>
          <p:pic>
            <p:nvPicPr>
              <p:cNvPr id="157" name="Picture 156"/>
              <p:cNvPicPr>
                <a:picLocks noChangeAspect="1"/>
              </p:cNvPicPr>
              <p:nvPr/>
            </p:nvPicPr>
            <p:blipFill>
              <a:blip r:embed="rId4" cstate="print"/>
              <a:stretch>
                <a:fillRect/>
              </a:stretch>
            </p:blipFill>
            <p:spPr>
              <a:xfrm>
                <a:off x="328746" y="2040847"/>
                <a:ext cx="313591" cy="392628"/>
              </a:xfrm>
              <a:prstGeom prst="rect">
                <a:avLst/>
              </a:prstGeom>
              <a:effectLst>
                <a:outerShdw blurRad="50800" dist="38100" dir="2700000" algn="tl" rotWithShape="0">
                  <a:prstClr val="black">
                    <a:alpha val="40000"/>
                  </a:prstClr>
                </a:outerShdw>
              </a:effectLst>
            </p:spPr>
          </p:pic>
          <p:pic>
            <p:nvPicPr>
              <p:cNvPr id="158" name="Picture 157"/>
              <p:cNvPicPr>
                <a:picLocks noChangeAspect="1"/>
              </p:cNvPicPr>
              <p:nvPr/>
            </p:nvPicPr>
            <p:blipFill>
              <a:blip r:embed="rId5" cstate="print"/>
              <a:stretch>
                <a:fillRect/>
              </a:stretch>
            </p:blipFill>
            <p:spPr>
              <a:xfrm>
                <a:off x="1388771" y="2040847"/>
                <a:ext cx="313591" cy="392628"/>
              </a:xfrm>
              <a:prstGeom prst="rect">
                <a:avLst/>
              </a:prstGeom>
              <a:effectLst>
                <a:outerShdw blurRad="50800" dist="38100" dir="2700000" algn="tl" rotWithShape="0">
                  <a:prstClr val="black">
                    <a:alpha val="40000"/>
                  </a:prstClr>
                </a:outerShdw>
              </a:effectLst>
            </p:spPr>
          </p:pic>
        </p:grpSp>
        <p:grpSp>
          <p:nvGrpSpPr>
            <p:cNvPr id="43030" name="Group 165"/>
            <p:cNvGrpSpPr>
              <a:grpSpLocks/>
            </p:cNvGrpSpPr>
            <p:nvPr/>
          </p:nvGrpSpPr>
          <p:grpSpPr bwMode="auto">
            <a:xfrm>
              <a:off x="862013" y="2968625"/>
              <a:ext cx="1374775" cy="392113"/>
              <a:chOff x="328746" y="2040755"/>
              <a:chExt cx="1373384" cy="392112"/>
            </a:xfrm>
          </p:grpSpPr>
          <p:grpSp>
            <p:nvGrpSpPr>
              <p:cNvPr id="43042" name="Group 166"/>
              <p:cNvGrpSpPr>
                <a:grpSpLocks/>
              </p:cNvGrpSpPr>
              <p:nvPr/>
            </p:nvGrpSpPr>
            <p:grpSpPr bwMode="auto">
              <a:xfrm>
                <a:off x="840215" y="2117760"/>
                <a:ext cx="350447" cy="238102"/>
                <a:chOff x="157293" y="-777530"/>
                <a:chExt cx="915857" cy="622255"/>
              </a:xfrm>
            </p:grpSpPr>
            <p:sp>
              <p:nvSpPr>
                <p:cNvPr id="154" name="Rounded Rectangle 153"/>
                <p:cNvSpPr/>
                <p:nvPr/>
              </p:nvSpPr>
              <p:spPr>
                <a:xfrm>
                  <a:off x="159583" y="-843066"/>
                  <a:ext cx="911880" cy="753865"/>
                </a:xfrm>
                <a:prstGeom prst="roundRect">
                  <a:avLst/>
                </a:prstGeom>
                <a:gradFill>
                  <a:gsLst>
                    <a:gs pos="0">
                      <a:srgbClr val="FF0000"/>
                    </a:gs>
                    <a:gs pos="100000">
                      <a:srgbClr val="FF0000">
                        <a:lumMod val="75000"/>
                      </a:srgbClr>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lstStyle/>
                <a:p>
                  <a:pPr fontAlgn="auto">
                    <a:spcBef>
                      <a:spcPts val="0"/>
                    </a:spcBef>
                    <a:spcAft>
                      <a:spcPts val="0"/>
                    </a:spcAft>
                    <a:defRPr/>
                  </a:pPr>
                  <a:endParaRPr lang="en-US" sz="800" kern="0" dirty="0" err="1">
                    <a:solidFill>
                      <a:srgbClr val="000000"/>
                    </a:solidFill>
                  </a:endParaRPr>
                </a:p>
              </p:txBody>
            </p:sp>
            <p:pic>
              <p:nvPicPr>
                <p:cNvPr id="155" name="Picture 154"/>
                <p:cNvPicPr>
                  <a:picLocks noChangeAspect="1"/>
                </p:cNvPicPr>
                <p:nvPr/>
              </p:nvPicPr>
              <p:blipFill>
                <a:blip r:embed="rId6" cstate="print"/>
                <a:stretch>
                  <a:fillRect/>
                </a:stretch>
              </p:blipFill>
              <p:spPr>
                <a:xfrm>
                  <a:off x="298097" y="-680777"/>
                  <a:ext cx="634853" cy="429284"/>
                </a:xfrm>
                <a:prstGeom prst="rect">
                  <a:avLst/>
                </a:prstGeom>
                <a:effectLst>
                  <a:outerShdw blurRad="50800" dist="38100" dir="2700000" algn="tl" rotWithShape="0">
                    <a:prstClr val="black">
                      <a:alpha val="40000"/>
                    </a:prstClr>
                  </a:outerShdw>
                </a:effectLst>
              </p:spPr>
            </p:pic>
          </p:grpSp>
          <p:pic>
            <p:nvPicPr>
              <p:cNvPr id="152" name="Picture 151"/>
              <p:cNvPicPr>
                <a:picLocks noChangeAspect="1"/>
              </p:cNvPicPr>
              <p:nvPr/>
            </p:nvPicPr>
            <p:blipFill>
              <a:blip r:embed="rId4" cstate="print"/>
              <a:stretch>
                <a:fillRect/>
              </a:stretch>
            </p:blipFill>
            <p:spPr>
              <a:xfrm>
                <a:off x="328746" y="2040600"/>
                <a:ext cx="313591" cy="392628"/>
              </a:xfrm>
              <a:prstGeom prst="rect">
                <a:avLst/>
              </a:prstGeom>
              <a:effectLst>
                <a:outerShdw blurRad="50800" dist="38100" dir="2700000" algn="tl" rotWithShape="0">
                  <a:prstClr val="black">
                    <a:alpha val="40000"/>
                  </a:prstClr>
                </a:outerShdw>
              </a:effectLst>
            </p:spPr>
          </p:pic>
          <p:pic>
            <p:nvPicPr>
              <p:cNvPr id="153" name="Picture 152"/>
              <p:cNvPicPr>
                <a:picLocks noChangeAspect="1"/>
              </p:cNvPicPr>
              <p:nvPr/>
            </p:nvPicPr>
            <p:blipFill>
              <a:blip r:embed="rId5" cstate="print"/>
              <a:stretch>
                <a:fillRect/>
              </a:stretch>
            </p:blipFill>
            <p:spPr>
              <a:xfrm>
                <a:off x="1388771" y="2040600"/>
                <a:ext cx="313591" cy="392628"/>
              </a:xfrm>
              <a:prstGeom prst="rect">
                <a:avLst/>
              </a:prstGeom>
              <a:effectLst>
                <a:outerShdw blurRad="50800" dist="38100" dir="2700000" algn="tl" rotWithShape="0">
                  <a:prstClr val="black">
                    <a:alpha val="40000"/>
                  </a:prstClr>
                </a:outerShdw>
              </a:effectLst>
            </p:spPr>
          </p:pic>
        </p:grpSp>
        <p:grpSp>
          <p:nvGrpSpPr>
            <p:cNvPr id="43031" name="Group 171"/>
            <p:cNvGrpSpPr>
              <a:grpSpLocks/>
            </p:cNvGrpSpPr>
            <p:nvPr/>
          </p:nvGrpSpPr>
          <p:grpSpPr bwMode="auto">
            <a:xfrm>
              <a:off x="862013" y="3563938"/>
              <a:ext cx="1374775" cy="392112"/>
              <a:chOff x="328746" y="2040755"/>
              <a:chExt cx="1373384" cy="392112"/>
            </a:xfrm>
          </p:grpSpPr>
          <p:grpSp>
            <p:nvGrpSpPr>
              <p:cNvPr id="43037" name="Group 172"/>
              <p:cNvGrpSpPr>
                <a:grpSpLocks/>
              </p:cNvGrpSpPr>
              <p:nvPr/>
            </p:nvGrpSpPr>
            <p:grpSpPr bwMode="auto">
              <a:xfrm>
                <a:off x="840215" y="2117760"/>
                <a:ext cx="350447" cy="238102"/>
                <a:chOff x="157293" y="-777530"/>
                <a:chExt cx="915857" cy="622255"/>
              </a:xfrm>
            </p:grpSpPr>
            <p:sp>
              <p:nvSpPr>
                <p:cNvPr id="149" name="Rounded Rectangle 148"/>
                <p:cNvSpPr/>
                <p:nvPr/>
              </p:nvSpPr>
              <p:spPr>
                <a:xfrm>
                  <a:off x="159583" y="-844009"/>
                  <a:ext cx="911880" cy="691043"/>
                </a:xfrm>
                <a:prstGeom prst="roundRect">
                  <a:avLst/>
                </a:prstGeom>
                <a:gradFill>
                  <a:gsLst>
                    <a:gs pos="0">
                      <a:srgbClr val="FF0000"/>
                    </a:gs>
                    <a:gs pos="100000">
                      <a:srgbClr val="FF0000">
                        <a:lumMod val="75000"/>
                      </a:srgbClr>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lstStyle/>
                <a:p>
                  <a:pPr fontAlgn="auto">
                    <a:spcBef>
                      <a:spcPts val="0"/>
                    </a:spcBef>
                    <a:spcAft>
                      <a:spcPts val="0"/>
                    </a:spcAft>
                    <a:defRPr/>
                  </a:pPr>
                  <a:endParaRPr lang="en-US" sz="800" kern="0" dirty="0" err="1">
                    <a:solidFill>
                      <a:srgbClr val="000000"/>
                    </a:solidFill>
                  </a:endParaRPr>
                </a:p>
              </p:txBody>
            </p:sp>
            <p:pic>
              <p:nvPicPr>
                <p:cNvPr id="150" name="Picture 149"/>
                <p:cNvPicPr>
                  <a:picLocks noChangeAspect="1"/>
                </p:cNvPicPr>
                <p:nvPr/>
              </p:nvPicPr>
              <p:blipFill>
                <a:blip r:embed="rId3" cstate="print"/>
                <a:stretch>
                  <a:fillRect/>
                </a:stretch>
              </p:blipFill>
              <p:spPr>
                <a:xfrm>
                  <a:off x="298097" y="-744539"/>
                  <a:ext cx="634853" cy="492106"/>
                </a:xfrm>
                <a:prstGeom prst="rect">
                  <a:avLst/>
                </a:prstGeom>
                <a:effectLst>
                  <a:outerShdw blurRad="50800" dist="38100" dir="2700000" algn="tl" rotWithShape="0">
                    <a:prstClr val="black">
                      <a:alpha val="40000"/>
                    </a:prstClr>
                  </a:outerShdw>
                </a:effectLst>
              </p:spPr>
            </p:pic>
          </p:grpSp>
          <p:pic>
            <p:nvPicPr>
              <p:cNvPr id="147" name="Picture 146"/>
              <p:cNvPicPr>
                <a:picLocks noChangeAspect="1"/>
              </p:cNvPicPr>
              <p:nvPr/>
            </p:nvPicPr>
            <p:blipFill>
              <a:blip r:embed="rId4" cstate="print"/>
              <a:stretch>
                <a:fillRect/>
              </a:stretch>
            </p:blipFill>
            <p:spPr>
              <a:xfrm>
                <a:off x="328746" y="2040239"/>
                <a:ext cx="313591" cy="392628"/>
              </a:xfrm>
              <a:prstGeom prst="rect">
                <a:avLst/>
              </a:prstGeom>
              <a:effectLst>
                <a:outerShdw blurRad="50800" dist="38100" dir="2700000" algn="tl" rotWithShape="0">
                  <a:prstClr val="black">
                    <a:alpha val="40000"/>
                  </a:prstClr>
                </a:outerShdw>
              </a:effectLst>
            </p:spPr>
          </p:pic>
          <p:pic>
            <p:nvPicPr>
              <p:cNvPr id="148" name="Picture 147"/>
              <p:cNvPicPr>
                <a:picLocks noChangeAspect="1"/>
              </p:cNvPicPr>
              <p:nvPr/>
            </p:nvPicPr>
            <p:blipFill>
              <a:blip r:embed="rId5" cstate="print"/>
              <a:stretch>
                <a:fillRect/>
              </a:stretch>
            </p:blipFill>
            <p:spPr>
              <a:xfrm>
                <a:off x="1388771" y="2040239"/>
                <a:ext cx="313591" cy="392628"/>
              </a:xfrm>
              <a:prstGeom prst="rect">
                <a:avLst/>
              </a:prstGeom>
              <a:effectLst>
                <a:outerShdw blurRad="50800" dist="38100" dir="2700000" algn="tl" rotWithShape="0">
                  <a:prstClr val="black">
                    <a:alpha val="40000"/>
                  </a:prstClr>
                </a:outerShdw>
              </a:effectLst>
            </p:spPr>
          </p:pic>
        </p:grpSp>
        <p:cxnSp>
          <p:nvCxnSpPr>
            <p:cNvPr id="43032" name="Straight Arrow Connector 140"/>
            <p:cNvCxnSpPr>
              <a:cxnSpLocks noChangeShapeType="1"/>
              <a:stCxn id="145" idx="2"/>
              <a:endCxn id="144" idx="0"/>
            </p:cNvCxnSpPr>
            <p:nvPr/>
          </p:nvCxnSpPr>
          <p:spPr bwMode="auto">
            <a:xfrm>
              <a:off x="3773404" y="2281369"/>
              <a:ext cx="0" cy="476763"/>
            </a:xfrm>
            <a:prstGeom prst="straightConnector1">
              <a:avLst/>
            </a:prstGeom>
            <a:noFill/>
            <a:ln w="12700" algn="ctr">
              <a:solidFill>
                <a:srgbClr val="000000"/>
              </a:solidFill>
              <a:prstDash val="sysDash"/>
              <a:round/>
              <a:headEnd/>
              <a:tailEnd type="triangle" w="med" len="med"/>
            </a:ln>
          </p:spPr>
        </p:cxnSp>
        <p:cxnSp>
          <p:nvCxnSpPr>
            <p:cNvPr id="43033" name="Elbow Connector 100"/>
            <p:cNvCxnSpPr>
              <a:cxnSpLocks noChangeShapeType="1"/>
              <a:stCxn id="145" idx="1"/>
              <a:endCxn id="159" idx="0"/>
            </p:cNvCxnSpPr>
            <p:nvPr/>
          </p:nvCxnSpPr>
          <p:spPr bwMode="auto">
            <a:xfrm rot="10800000" flipV="1">
              <a:off x="1549517" y="2012940"/>
              <a:ext cx="1529751" cy="384616"/>
            </a:xfrm>
            <a:prstGeom prst="bentConnector2">
              <a:avLst/>
            </a:prstGeom>
            <a:noFill/>
            <a:ln w="12700" algn="ctr">
              <a:solidFill>
                <a:srgbClr val="000000"/>
              </a:solidFill>
              <a:prstDash val="sysDash"/>
              <a:miter lim="800000"/>
              <a:headEnd/>
              <a:tailEnd type="triangle" w="med" len="med"/>
            </a:ln>
          </p:spPr>
        </p:cxnSp>
        <p:sp>
          <p:nvSpPr>
            <p:cNvPr id="143" name="TextBox 21"/>
            <p:cNvSpPr txBox="1">
              <a:spLocks noChangeArrowheads="1"/>
            </p:cNvSpPr>
            <p:nvPr/>
          </p:nvSpPr>
          <p:spPr bwMode="auto">
            <a:xfrm>
              <a:off x="2869259" y="2347475"/>
              <a:ext cx="904146" cy="324520"/>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700" b="1" kern="0" dirty="0">
                  <a:solidFill>
                    <a:sysClr val="windowText" lastClr="000000"/>
                  </a:solidFill>
                </a:rPr>
                <a:t>Activates</a:t>
              </a:r>
            </a:p>
          </p:txBody>
        </p:sp>
        <p:sp>
          <p:nvSpPr>
            <p:cNvPr id="144" name="Rounded Rectangle 143"/>
            <p:cNvSpPr/>
            <p:nvPr/>
          </p:nvSpPr>
          <p:spPr>
            <a:xfrm>
              <a:off x="3079269" y="2758132"/>
              <a:ext cx="1388271" cy="815306"/>
            </a:xfrm>
            <a:prstGeom prst="roundRect">
              <a:avLst>
                <a:gd name="adj" fmla="val 12327"/>
              </a:avLst>
            </a:prstGeom>
            <a:gradFill>
              <a:gsLst>
                <a:gs pos="0">
                  <a:srgbClr val="FF0000"/>
                </a:gs>
                <a:gs pos="100000">
                  <a:srgbClr val="FF0000">
                    <a:lumMod val="75000"/>
                  </a:srgbClr>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r>
                <a:rPr lang="en-US" sz="1000" b="1" kern="0" dirty="0">
                  <a:solidFill>
                    <a:srgbClr val="FFFFFF"/>
                  </a:solidFill>
                  <a:effectLst>
                    <a:outerShdw blurRad="38100" dist="38100" dir="2700000" algn="tl">
                      <a:srgbClr val="000000">
                        <a:alpha val="43137"/>
                      </a:srgbClr>
                    </a:outerShdw>
                  </a:effectLst>
                </a:rPr>
                <a:t>Oracle Loader for </a:t>
              </a:r>
              <a:r>
                <a:rPr lang="en-US" sz="1000" b="1" kern="0" dirty="0" err="1">
                  <a:solidFill>
                    <a:srgbClr val="FFFFFF"/>
                  </a:solidFill>
                  <a:effectLst>
                    <a:outerShdw blurRad="38100" dist="38100" dir="2700000" algn="tl">
                      <a:srgbClr val="000000">
                        <a:alpha val="43137"/>
                      </a:srgbClr>
                    </a:outerShdw>
                  </a:effectLst>
                </a:rPr>
                <a:t>Hadoop</a:t>
              </a:r>
              <a:endParaRPr lang="en-US" sz="1000" b="1" kern="0" dirty="0">
                <a:solidFill>
                  <a:srgbClr val="FFFFFF"/>
                </a:solidFill>
                <a:effectLst>
                  <a:outerShdw blurRad="38100" dist="38100" dir="2700000" algn="tl">
                    <a:srgbClr val="000000">
                      <a:alpha val="43137"/>
                    </a:srgbClr>
                  </a:outerShdw>
                </a:effectLst>
              </a:endParaRPr>
            </a:p>
          </p:txBody>
        </p:sp>
        <p:sp>
          <p:nvSpPr>
            <p:cNvPr id="145" name="Rounded Rectangle 144"/>
            <p:cNvSpPr/>
            <p:nvPr/>
          </p:nvSpPr>
          <p:spPr>
            <a:xfrm>
              <a:off x="3079269" y="1746513"/>
              <a:ext cx="1388271" cy="534856"/>
            </a:xfrm>
            <a:prstGeom prst="roundRect">
              <a:avLst>
                <a:gd name="adj" fmla="val 12327"/>
              </a:avLst>
            </a:prstGeom>
            <a:gradFill>
              <a:gsLst>
                <a:gs pos="0">
                  <a:srgbClr val="FF0000"/>
                </a:gs>
                <a:gs pos="100000">
                  <a:srgbClr val="FF0000">
                    <a:lumMod val="75000"/>
                  </a:srgbClr>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r>
                <a:rPr lang="en-US" sz="1000" b="1" kern="0" dirty="0">
                  <a:solidFill>
                    <a:srgbClr val="FFFFFF"/>
                  </a:solidFill>
                  <a:effectLst>
                    <a:outerShdw blurRad="38100" dist="38100" dir="2700000" algn="tl">
                      <a:srgbClr val="000000">
                        <a:alpha val="43137"/>
                      </a:srgbClr>
                    </a:outerShdw>
                  </a:effectLst>
                </a:rPr>
                <a:t>Oracle Data Integrator</a:t>
              </a:r>
            </a:p>
          </p:txBody>
        </p:sp>
      </p:grpSp>
      <p:sp>
        <p:nvSpPr>
          <p:cNvPr id="161" name="TextBox 21"/>
          <p:cNvSpPr txBox="1">
            <a:spLocks noChangeArrowheads="1"/>
          </p:cNvSpPr>
          <p:nvPr/>
        </p:nvSpPr>
        <p:spPr bwMode="auto">
          <a:xfrm>
            <a:off x="5913438" y="3814763"/>
            <a:ext cx="1550987" cy="365125"/>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1400" b="1" kern="0">
                <a:solidFill>
                  <a:sysClr val="windowText" lastClr="000000"/>
                </a:solidFill>
              </a:rPr>
              <a:t>Oracle Database, </a:t>
            </a:r>
            <a:br>
              <a:rPr lang="en-US" sz="1400" b="1" kern="0">
                <a:solidFill>
                  <a:sysClr val="windowText" lastClr="000000"/>
                </a:solidFill>
              </a:rPr>
            </a:br>
            <a:r>
              <a:rPr lang="en-US" sz="1400" b="1" kern="0">
                <a:solidFill>
                  <a:sysClr val="windowText" lastClr="000000"/>
                </a:solidFill>
              </a:rPr>
              <a:t>Oracle Exadata</a:t>
            </a:r>
          </a:p>
        </p:txBody>
      </p:sp>
      <p:pic>
        <p:nvPicPr>
          <p:cNvPr id="43016" name="Picture 9" descr="ExadataX2-8_1up_0074.png"/>
          <p:cNvPicPr>
            <a:picLocks noChangeAspect="1"/>
          </p:cNvPicPr>
          <p:nvPr/>
        </p:nvPicPr>
        <p:blipFill>
          <a:blip r:embed="rId7" cstate="print"/>
          <a:srcRect/>
          <a:stretch>
            <a:fillRect/>
          </a:stretch>
        </p:blipFill>
        <p:spPr bwMode="auto">
          <a:xfrm>
            <a:off x="6118225" y="1909763"/>
            <a:ext cx="1041400" cy="1822450"/>
          </a:xfrm>
          <a:prstGeom prst="rect">
            <a:avLst/>
          </a:prstGeom>
          <a:noFill/>
          <a:ln w="9525">
            <a:noFill/>
            <a:miter lim="800000"/>
            <a:headEnd/>
            <a:tailEnd/>
          </a:ln>
        </p:spPr>
      </p:pic>
      <p:grpSp>
        <p:nvGrpSpPr>
          <p:cNvPr id="43017" name="Group 37"/>
          <p:cNvGrpSpPr>
            <a:grpSpLocks/>
          </p:cNvGrpSpPr>
          <p:nvPr/>
        </p:nvGrpSpPr>
        <p:grpSpPr bwMode="auto">
          <a:xfrm>
            <a:off x="3627438" y="3409950"/>
            <a:ext cx="1371600" cy="1143000"/>
            <a:chOff x="1479550" y="2411413"/>
            <a:chExt cx="2528888" cy="2528887"/>
          </a:xfrm>
        </p:grpSpPr>
        <p:pic>
          <p:nvPicPr>
            <p:cNvPr id="43021" name="Picture 6" descr="AllStorage.jpg"/>
            <p:cNvPicPr>
              <a:picLocks noChangeAspect="1"/>
            </p:cNvPicPr>
            <p:nvPr/>
          </p:nvPicPr>
          <p:blipFill>
            <a:blip r:embed="rId8" cstate="print"/>
            <a:srcRect/>
            <a:stretch>
              <a:fillRect/>
            </a:stretch>
          </p:blipFill>
          <p:spPr bwMode="auto">
            <a:xfrm>
              <a:off x="1479550" y="2411413"/>
              <a:ext cx="820738" cy="2528887"/>
            </a:xfrm>
            <a:prstGeom prst="rect">
              <a:avLst/>
            </a:prstGeom>
            <a:noFill/>
            <a:ln w="9525">
              <a:noFill/>
              <a:miter lim="800000"/>
              <a:headEnd/>
              <a:tailEnd/>
            </a:ln>
          </p:spPr>
        </p:pic>
        <p:pic>
          <p:nvPicPr>
            <p:cNvPr id="43022" name="Picture 6" descr="AllStorage.jpg"/>
            <p:cNvPicPr>
              <a:picLocks noChangeAspect="1"/>
            </p:cNvPicPr>
            <p:nvPr/>
          </p:nvPicPr>
          <p:blipFill>
            <a:blip r:embed="rId8" cstate="print"/>
            <a:srcRect/>
            <a:stretch>
              <a:fillRect/>
            </a:stretch>
          </p:blipFill>
          <p:spPr bwMode="auto">
            <a:xfrm>
              <a:off x="3187700" y="2411413"/>
              <a:ext cx="820738" cy="2528887"/>
            </a:xfrm>
            <a:prstGeom prst="rect">
              <a:avLst/>
            </a:prstGeom>
            <a:noFill/>
            <a:ln w="9525">
              <a:noFill/>
              <a:miter lim="800000"/>
              <a:headEnd/>
              <a:tailEnd/>
            </a:ln>
          </p:spPr>
        </p:pic>
        <p:pic>
          <p:nvPicPr>
            <p:cNvPr id="43023" name="Picture 6" descr="AllStorage.jpg"/>
            <p:cNvPicPr>
              <a:picLocks noChangeAspect="1"/>
            </p:cNvPicPr>
            <p:nvPr/>
          </p:nvPicPr>
          <p:blipFill>
            <a:blip r:embed="rId8" cstate="print"/>
            <a:srcRect/>
            <a:stretch>
              <a:fillRect/>
            </a:stretch>
          </p:blipFill>
          <p:spPr bwMode="auto">
            <a:xfrm>
              <a:off x="2346325" y="2411413"/>
              <a:ext cx="820738" cy="2528887"/>
            </a:xfrm>
            <a:prstGeom prst="rect">
              <a:avLst/>
            </a:prstGeom>
            <a:noFill/>
            <a:ln w="9525">
              <a:noFill/>
              <a:miter lim="800000"/>
              <a:headEnd/>
              <a:tailEnd/>
            </a:ln>
          </p:spPr>
        </p:pic>
      </p:grpSp>
      <p:sp>
        <p:nvSpPr>
          <p:cNvPr id="167" name="TextBox 21"/>
          <p:cNvSpPr txBox="1">
            <a:spLocks noChangeArrowheads="1"/>
          </p:cNvSpPr>
          <p:nvPr/>
        </p:nvSpPr>
        <p:spPr bwMode="auto">
          <a:xfrm>
            <a:off x="1292225" y="4119563"/>
            <a:ext cx="2438400" cy="365125"/>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1400" b="1" kern="0" dirty="0">
                <a:solidFill>
                  <a:sysClr val="windowText" lastClr="000000"/>
                </a:solidFill>
              </a:rPr>
              <a:t>Oracle Big Data Appliance</a:t>
            </a:r>
          </a:p>
        </p:txBody>
      </p:sp>
      <p:cxnSp>
        <p:nvCxnSpPr>
          <p:cNvPr id="43019" name="Straight Arrow Connector 167"/>
          <p:cNvCxnSpPr>
            <a:cxnSpLocks noChangeShapeType="1"/>
          </p:cNvCxnSpPr>
          <p:nvPr/>
        </p:nvCxnSpPr>
        <p:spPr bwMode="auto">
          <a:xfrm>
            <a:off x="4770438" y="2786063"/>
            <a:ext cx="974725" cy="0"/>
          </a:xfrm>
          <a:prstGeom prst="straightConnector1">
            <a:avLst/>
          </a:prstGeom>
          <a:noFill/>
          <a:ln w="76200" algn="ctr">
            <a:solidFill>
              <a:srgbClr val="FF0000"/>
            </a:solidFill>
            <a:round/>
            <a:headEnd/>
            <a:tailEnd type="triangle" w="med" len="med"/>
          </a:ln>
        </p:spPr>
      </p:cxnSp>
      <p:sp>
        <p:nvSpPr>
          <p:cNvPr id="169" name="TextBox 21"/>
          <p:cNvSpPr txBox="1">
            <a:spLocks noChangeArrowheads="1"/>
          </p:cNvSpPr>
          <p:nvPr/>
        </p:nvSpPr>
        <p:spPr bwMode="auto">
          <a:xfrm>
            <a:off x="2325688" y="1316038"/>
            <a:ext cx="2743200" cy="323850"/>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1200" b="1" kern="0" dirty="0">
                <a:solidFill>
                  <a:sysClr val="windowText" lastClr="000000"/>
                </a:solidFill>
              </a:rPr>
              <a:t>Oracle Big Data Connectors</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noGrp="1"/>
          </p:cNvSpPr>
          <p:nvPr>
            <p:ph type="title"/>
          </p:nvPr>
        </p:nvSpPr>
        <p:spPr>
          <a:xfrm>
            <a:off x="450850" y="1213130"/>
            <a:ext cx="4956722" cy="2134693"/>
          </a:xfrm>
        </p:spPr>
        <p:txBody>
          <a:bodyPr/>
          <a:lstStyle/>
          <a:p>
            <a:pPr algn="r" eaLnBrk="1" hangingPunct="1"/>
            <a:r>
              <a:rPr lang="en-US" dirty="0" smtClean="0"/>
              <a:t>Bringing </a:t>
            </a:r>
            <a:br>
              <a:rPr lang="en-US" dirty="0" smtClean="0"/>
            </a:br>
            <a:r>
              <a:rPr lang="en-US" dirty="0" smtClean="0"/>
              <a:t/>
            </a:r>
            <a:br>
              <a:rPr lang="en-US" dirty="0" smtClean="0"/>
            </a:br>
            <a:r>
              <a:rPr lang="en-US" sz="3600" dirty="0" smtClean="0"/>
              <a:t>BIG DATA </a:t>
            </a:r>
            <a:br>
              <a:rPr lang="en-US" sz="3600" dirty="0" smtClean="0"/>
            </a:br>
            <a:r>
              <a:rPr lang="en-US" dirty="0" smtClean="0"/>
              <a:t/>
            </a:r>
            <a:br>
              <a:rPr lang="en-US" dirty="0" smtClean="0"/>
            </a:br>
            <a:r>
              <a:rPr lang="en-US" dirty="0" smtClean="0"/>
              <a:t>to your </a:t>
            </a:r>
            <a:r>
              <a:rPr lang="en-US" dirty="0" smtClean="0"/>
              <a:t>Business Analytics</a:t>
            </a:r>
            <a:endParaRPr lang="en-US" dirty="0" smtClean="0"/>
          </a:p>
        </p:txBody>
      </p:sp>
      <p:sp>
        <p:nvSpPr>
          <p:cNvPr id="7" name="Text Placeholder 6"/>
          <p:cNvSpPr>
            <a:spLocks noGrp="1"/>
          </p:cNvSpPr>
          <p:nvPr>
            <p:ph type="body" sz="quarter" idx="13"/>
          </p:nvPr>
        </p:nvSpPr>
        <p:spPr>
          <a:xfrm>
            <a:off x="450850" y="4208578"/>
            <a:ext cx="4637088" cy="720969"/>
          </a:xfrm>
        </p:spPr>
        <p:txBody>
          <a:bodyPr rtlCol="0">
            <a:noAutofit/>
          </a:bodyPr>
          <a:lstStyle/>
          <a:p>
            <a:pPr eaLnBrk="1" fontAlgn="auto" hangingPunct="1">
              <a:spcBef>
                <a:spcPts val="0"/>
              </a:spcBef>
              <a:defRPr/>
            </a:pPr>
            <a:r>
              <a:rPr lang="en-US" b="1" dirty="0" err="1" smtClean="0">
                <a:solidFill>
                  <a:schemeClr val="bg1">
                    <a:lumMod val="75000"/>
                  </a:schemeClr>
                </a:solidFill>
              </a:rPr>
              <a:t>Wattanapong</a:t>
            </a:r>
            <a:r>
              <a:rPr lang="en-US" b="1" dirty="0" smtClean="0">
                <a:solidFill>
                  <a:schemeClr val="bg1">
                    <a:lumMod val="75000"/>
                  </a:schemeClr>
                </a:solidFill>
              </a:rPr>
              <a:t> </a:t>
            </a:r>
            <a:r>
              <a:rPr lang="en-US" b="1" dirty="0" err="1" smtClean="0">
                <a:solidFill>
                  <a:schemeClr val="bg1">
                    <a:lumMod val="75000"/>
                  </a:schemeClr>
                </a:solidFill>
              </a:rPr>
              <a:t>Wongtrakool</a:t>
            </a:r>
            <a:endParaRPr lang="en-US" b="1" dirty="0" smtClean="0">
              <a:solidFill>
                <a:schemeClr val="bg1">
                  <a:lumMod val="75000"/>
                </a:schemeClr>
              </a:solidFill>
            </a:endParaRPr>
          </a:p>
          <a:p>
            <a:pPr eaLnBrk="1" fontAlgn="auto" hangingPunct="1">
              <a:spcBef>
                <a:spcPts val="0"/>
              </a:spcBef>
              <a:defRPr/>
            </a:pPr>
            <a:r>
              <a:rPr lang="en-US" sz="1600" b="1" dirty="0" smtClean="0">
                <a:solidFill>
                  <a:schemeClr val="bg1">
                    <a:lumMod val="75000"/>
                  </a:schemeClr>
                </a:solidFill>
              </a:rPr>
              <a:t>Principal Sales Consultant</a:t>
            </a:r>
          </a:p>
          <a:p>
            <a:pPr eaLnBrk="1" fontAlgn="auto" hangingPunct="1">
              <a:spcBef>
                <a:spcPts val="0"/>
              </a:spcBef>
              <a:defRPr/>
            </a:pPr>
            <a:r>
              <a:rPr lang="en-US" sz="1600" b="1" dirty="0" smtClean="0">
                <a:solidFill>
                  <a:schemeClr val="bg1">
                    <a:lumMod val="75000"/>
                  </a:schemeClr>
                </a:solidFill>
              </a:rPr>
              <a:t>Oracle Thailand</a:t>
            </a:r>
            <a:endParaRPr lang="en-US" sz="1600" b="1" dirty="0">
              <a:solidFill>
                <a:schemeClr val="bg1">
                  <a:lumMod val="75000"/>
                </a:schemeClr>
              </a:solidFill>
            </a:endParaRPr>
          </a:p>
        </p:txBody>
      </p:sp>
      <p:cxnSp>
        <p:nvCxnSpPr>
          <p:cNvPr id="3" name="Straight Connector 2"/>
          <p:cNvCxnSpPr/>
          <p:nvPr/>
        </p:nvCxnSpPr>
        <p:spPr bwMode="auto">
          <a:xfrm flipH="1">
            <a:off x="8972550" y="2170113"/>
            <a:ext cx="273069" cy="0"/>
          </a:xfrm>
          <a:prstGeom prst="line">
            <a:avLst/>
          </a:prstGeom>
          <a:grpFill/>
          <a:ln w="19050">
            <a:solidFill>
              <a:srgbClr val="00B050"/>
            </a:solidFill>
            <a:round/>
            <a:headEnd/>
            <a:tailEnd type="triangle" w="med" len="med"/>
          </a:ln>
        </p:spPr>
      </p:cxnSp>
      <p:sp>
        <p:nvSpPr>
          <p:cNvPr id="2" name="Picture Placeholder 1"/>
          <p:cNvSpPr>
            <a:spLocks noGrp="1"/>
          </p:cNvSpPr>
          <p:nvPr>
            <p:ph type="pic" sz="quarter" idx="14"/>
          </p:nvPr>
        </p:nvSpPr>
        <p:spPr>
          <a:blipFill>
            <a:blip r:embed="rId3" cstate="print"/>
            <a:stretch>
              <a:fillRect/>
            </a:stretch>
          </a:blipFill>
        </p:spPr>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Oracle Data Integrator for Big Data</a:t>
            </a:r>
          </a:p>
        </p:txBody>
      </p:sp>
      <p:sp>
        <p:nvSpPr>
          <p:cNvPr id="44035" name="Content Placeholder 24"/>
          <p:cNvSpPr>
            <a:spLocks noGrp="1"/>
          </p:cNvSpPr>
          <p:nvPr>
            <p:ph sz="quarter" idx="12"/>
          </p:nvPr>
        </p:nvSpPr>
        <p:spPr/>
        <p:txBody>
          <a:bodyPr/>
          <a:lstStyle/>
          <a:p>
            <a:pPr eaLnBrk="1" hangingPunct="1"/>
            <a:endParaRPr lang="en-US" smtClean="0"/>
          </a:p>
          <a:p>
            <a:pPr eaLnBrk="1" hangingPunct="1"/>
            <a:endParaRPr lang="en-US" smtClean="0"/>
          </a:p>
          <a:p>
            <a:pPr eaLnBrk="1" hangingPunct="1"/>
            <a:endParaRPr lang="en-US" smtClean="0"/>
          </a:p>
        </p:txBody>
      </p:sp>
      <p:sp>
        <p:nvSpPr>
          <p:cNvPr id="44036" name="Text Placeholder 4"/>
          <p:cNvSpPr>
            <a:spLocks noGrp="1"/>
          </p:cNvSpPr>
          <p:nvPr>
            <p:ph type="body" sz="quarter" idx="13"/>
          </p:nvPr>
        </p:nvSpPr>
        <p:spPr/>
        <p:txBody>
          <a:bodyPr/>
          <a:lstStyle/>
          <a:p>
            <a:pPr eaLnBrk="1" hangingPunct="1">
              <a:spcAft>
                <a:spcPct val="0"/>
              </a:spcAft>
            </a:pPr>
            <a:r>
              <a:rPr lang="en-US" smtClean="0"/>
              <a:t>Putting Together the Unique Advantages </a:t>
            </a:r>
          </a:p>
        </p:txBody>
      </p:sp>
      <p:graphicFrame>
        <p:nvGraphicFramePr>
          <p:cNvPr id="11" name="Content Placeholder 8"/>
          <p:cNvGraphicFramePr>
            <a:graphicFrameLocks/>
          </p:cNvGraphicFramePr>
          <p:nvPr/>
        </p:nvGraphicFramePr>
        <p:xfrm>
          <a:off x="3897351" y="1564424"/>
          <a:ext cx="4953000" cy="303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4038" name="Picture 6" descr="http://www.oracle.com/us/assets/im08t0-datainteg-1-1451913.jpg"/>
          <p:cNvPicPr>
            <a:picLocks noChangeAspect="1" noChangeArrowheads="1"/>
          </p:cNvPicPr>
          <p:nvPr/>
        </p:nvPicPr>
        <p:blipFill>
          <a:blip r:embed="rId8" cstate="print"/>
          <a:srcRect/>
          <a:stretch>
            <a:fillRect/>
          </a:stretch>
        </p:blipFill>
        <p:spPr bwMode="auto">
          <a:xfrm>
            <a:off x="315913" y="1639888"/>
            <a:ext cx="3314700" cy="22098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25B2AD1E-6700-40B7-ACEA-EB017315ABB8}"/>
                                            </p:graphicEl>
                                          </p:spTgt>
                                        </p:tgtEl>
                                        <p:attrNameLst>
                                          <p:attrName>style.visibility</p:attrName>
                                        </p:attrNameLst>
                                      </p:cBhvr>
                                      <p:to>
                                        <p:strVal val="visible"/>
                                      </p:to>
                                    </p:set>
                                    <p:animEffect transition="in" filter="fade">
                                      <p:cBhvr>
                                        <p:cTn id="7" dur="500"/>
                                        <p:tgtEl>
                                          <p:spTgt spid="11">
                                            <p:graphicEl>
                                              <a:dgm id="{25B2AD1E-6700-40B7-ACEA-EB017315ABB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9F89A977-88B4-4D21-885B-F706C01B1682}"/>
                                            </p:graphicEl>
                                          </p:spTgt>
                                        </p:tgtEl>
                                        <p:attrNameLst>
                                          <p:attrName>style.visibility</p:attrName>
                                        </p:attrNameLst>
                                      </p:cBhvr>
                                      <p:to>
                                        <p:strVal val="visible"/>
                                      </p:to>
                                    </p:set>
                                    <p:animEffect transition="in" filter="fade">
                                      <p:cBhvr>
                                        <p:cTn id="12" dur="500"/>
                                        <p:tgtEl>
                                          <p:spTgt spid="11">
                                            <p:graphicEl>
                                              <a:dgm id="{9F89A977-88B4-4D21-885B-F706C01B168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graphicEl>
                                              <a:dgm id="{84F8348D-3384-49D3-92AF-D424C7C990C5}"/>
                                            </p:graphicEl>
                                          </p:spTgt>
                                        </p:tgtEl>
                                        <p:attrNameLst>
                                          <p:attrName>style.visibility</p:attrName>
                                        </p:attrNameLst>
                                      </p:cBhvr>
                                      <p:to>
                                        <p:strVal val="visible"/>
                                      </p:to>
                                    </p:set>
                                    <p:animEffect transition="in" filter="fade">
                                      <p:cBhvr>
                                        <p:cTn id="17" dur="500"/>
                                        <p:tgtEl>
                                          <p:spTgt spid="11">
                                            <p:graphicEl>
                                              <a:dgm id="{84F8348D-3384-49D3-92AF-D424C7C990C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graphicEl>
                                              <a:dgm id="{E4A145E5-5C9B-4798-8FDF-FBC9EDB9C446}"/>
                                            </p:graphicEl>
                                          </p:spTgt>
                                        </p:tgtEl>
                                        <p:attrNameLst>
                                          <p:attrName>style.visibility</p:attrName>
                                        </p:attrNameLst>
                                      </p:cBhvr>
                                      <p:to>
                                        <p:strVal val="visible"/>
                                      </p:to>
                                    </p:set>
                                    <p:animEffect transition="in" filter="fade">
                                      <p:cBhvr>
                                        <p:cTn id="22" dur="500"/>
                                        <p:tgtEl>
                                          <p:spTgt spid="11">
                                            <p:graphicEl>
                                              <a:dgm id="{E4A145E5-5C9B-4798-8FDF-FBC9EDB9C44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graphicEl>
                                              <a:dgm id="{23F0F218-67A8-4A12-9E81-C8CA5176919C}"/>
                                            </p:graphicEl>
                                          </p:spTgt>
                                        </p:tgtEl>
                                        <p:attrNameLst>
                                          <p:attrName>style.visibility</p:attrName>
                                        </p:attrNameLst>
                                      </p:cBhvr>
                                      <p:to>
                                        <p:strVal val="visible"/>
                                      </p:to>
                                    </p:set>
                                    <p:animEffect transition="in" filter="fade">
                                      <p:cBhvr>
                                        <p:cTn id="27" dur="500"/>
                                        <p:tgtEl>
                                          <p:spTgt spid="11">
                                            <p:graphicEl>
                                              <a:dgm id="{23F0F218-67A8-4A12-9E81-C8CA517691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5"/>
          <p:cNvPicPr>
            <a:picLocks noChangeAspect="1" noChangeArrowheads="1"/>
          </p:cNvPicPr>
          <p:nvPr/>
        </p:nvPicPr>
        <p:blipFill>
          <a:blip r:embed="rId3" cstate="print"/>
          <a:srcRect/>
          <a:stretch>
            <a:fillRect/>
          </a:stretch>
        </p:blipFill>
        <p:spPr bwMode="auto">
          <a:xfrm>
            <a:off x="5848260" y="1875824"/>
            <a:ext cx="812800" cy="379810"/>
          </a:xfrm>
          <a:prstGeom prst="rect">
            <a:avLst/>
          </a:prstGeom>
          <a:noFill/>
          <a:ln w="9525">
            <a:noFill/>
            <a:miter lim="800000"/>
            <a:headEnd/>
            <a:tailEnd/>
          </a:ln>
        </p:spPr>
      </p:pic>
      <p:sp>
        <p:nvSpPr>
          <p:cNvPr id="41986" name="Title 1"/>
          <p:cNvSpPr>
            <a:spLocks noGrp="1"/>
          </p:cNvSpPr>
          <p:nvPr>
            <p:ph type="title"/>
          </p:nvPr>
        </p:nvSpPr>
        <p:spPr/>
        <p:txBody>
          <a:bodyPr/>
          <a:lstStyle/>
          <a:p>
            <a:pPr eaLnBrk="1" hangingPunct="1"/>
            <a:r>
              <a:rPr lang="en-US" dirty="0" smtClean="0"/>
              <a:t>Connecting Big Data for Analytics</a:t>
            </a:r>
            <a:br>
              <a:rPr lang="en-US" dirty="0" smtClean="0"/>
            </a:br>
            <a:endParaRPr lang="en-US" dirty="0" smtClean="0"/>
          </a:p>
        </p:txBody>
      </p:sp>
      <p:pic>
        <p:nvPicPr>
          <p:cNvPr id="41988" name="Picture 4" descr="Hadoop">
            <a:hlinkClick r:id="rId4"/>
          </p:cNvPr>
          <p:cNvPicPr>
            <a:picLocks noChangeAspect="1" noChangeArrowheads="1"/>
          </p:cNvPicPr>
          <p:nvPr/>
        </p:nvPicPr>
        <p:blipFill>
          <a:blip r:embed="rId5" cstate="print"/>
          <a:srcRect/>
          <a:stretch>
            <a:fillRect/>
          </a:stretch>
        </p:blipFill>
        <p:spPr bwMode="auto">
          <a:xfrm>
            <a:off x="2107532" y="4167669"/>
            <a:ext cx="1482725" cy="350838"/>
          </a:xfrm>
          <a:prstGeom prst="rect">
            <a:avLst/>
          </a:prstGeom>
          <a:noFill/>
          <a:ln w="9525">
            <a:noFill/>
            <a:miter lim="800000"/>
            <a:headEnd/>
            <a:tailEnd/>
          </a:ln>
        </p:spPr>
      </p:pic>
      <p:sp>
        <p:nvSpPr>
          <p:cNvPr id="48" name="TextBox 21"/>
          <p:cNvSpPr txBox="1">
            <a:spLocks noChangeArrowheads="1"/>
          </p:cNvSpPr>
          <p:nvPr/>
        </p:nvSpPr>
        <p:spPr bwMode="auto">
          <a:xfrm>
            <a:off x="6176208" y="3830387"/>
            <a:ext cx="1550988" cy="365125"/>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1400" b="1" kern="0" dirty="0">
                <a:solidFill>
                  <a:sysClr val="windowText" lastClr="000000"/>
                </a:solidFill>
              </a:rPr>
              <a:t>Oracle Database, </a:t>
            </a:r>
          </a:p>
          <a:p>
            <a:pPr algn="ctr" fontAlgn="auto">
              <a:spcBef>
                <a:spcPts val="0"/>
              </a:spcBef>
              <a:spcAft>
                <a:spcPts val="0"/>
              </a:spcAft>
              <a:defRPr/>
            </a:pPr>
            <a:r>
              <a:rPr lang="en-US" sz="1400" b="1" kern="0" dirty="0">
                <a:solidFill>
                  <a:sysClr val="windowText" lastClr="000000"/>
                </a:solidFill>
              </a:rPr>
              <a:t>Oracle </a:t>
            </a:r>
            <a:r>
              <a:rPr lang="en-US" sz="1400" b="1" kern="0" dirty="0" err="1">
                <a:solidFill>
                  <a:sysClr val="windowText" lastClr="000000"/>
                </a:solidFill>
              </a:rPr>
              <a:t>Exadata</a:t>
            </a:r>
            <a:endParaRPr lang="en-US" sz="1400" b="1" kern="0" dirty="0">
              <a:solidFill>
                <a:sysClr val="windowText" lastClr="000000"/>
              </a:solidFill>
            </a:endParaRPr>
          </a:p>
        </p:txBody>
      </p:sp>
      <p:pic>
        <p:nvPicPr>
          <p:cNvPr id="41990" name="Picture 9" descr="ExadataX2-8_1up_0074.png"/>
          <p:cNvPicPr>
            <a:picLocks noChangeAspect="1"/>
          </p:cNvPicPr>
          <p:nvPr/>
        </p:nvPicPr>
        <p:blipFill>
          <a:blip r:embed="rId6" cstate="print"/>
          <a:srcRect/>
          <a:stretch>
            <a:fillRect/>
          </a:stretch>
        </p:blipFill>
        <p:spPr bwMode="auto">
          <a:xfrm>
            <a:off x="6313063" y="1360975"/>
            <a:ext cx="1318395" cy="2307192"/>
          </a:xfrm>
          <a:prstGeom prst="rect">
            <a:avLst/>
          </a:prstGeom>
          <a:noFill/>
          <a:ln w="9525">
            <a:noFill/>
            <a:miter lim="800000"/>
            <a:headEnd/>
            <a:tailEnd/>
          </a:ln>
        </p:spPr>
      </p:pic>
      <p:sp>
        <p:nvSpPr>
          <p:cNvPr id="50" name="Right Arrow 49"/>
          <p:cNvSpPr/>
          <p:nvPr/>
        </p:nvSpPr>
        <p:spPr>
          <a:xfrm>
            <a:off x="5430871" y="2971222"/>
            <a:ext cx="914400" cy="838200"/>
          </a:xfrm>
          <a:prstGeom prst="rightArrow">
            <a:avLst/>
          </a:prstGeom>
          <a:solidFill>
            <a:srgbClr val="5B6981">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en-US" sz="1400" b="1" kern="0" dirty="0" err="1">
              <a:solidFill>
                <a:srgbClr val="000000"/>
              </a:solidFill>
            </a:endParaRPr>
          </a:p>
        </p:txBody>
      </p:sp>
      <p:sp>
        <p:nvSpPr>
          <p:cNvPr id="51" name="Rectangle 50"/>
          <p:cNvSpPr/>
          <p:nvPr/>
        </p:nvSpPr>
        <p:spPr>
          <a:xfrm>
            <a:off x="2107532" y="1988295"/>
            <a:ext cx="3272563" cy="2073350"/>
          </a:xfrm>
          <a:prstGeom prst="rect">
            <a:avLst/>
          </a:prstGeom>
          <a:solidFill>
            <a:srgbClr val="5B6981">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en-US" sz="1400" b="1" kern="0" dirty="0" err="1">
              <a:solidFill>
                <a:srgbClr val="000000"/>
              </a:solidFill>
            </a:endParaRPr>
          </a:p>
        </p:txBody>
      </p:sp>
      <p:grpSp>
        <p:nvGrpSpPr>
          <p:cNvPr id="2" name="Group 35"/>
          <p:cNvGrpSpPr>
            <a:grpSpLocks/>
          </p:cNvGrpSpPr>
          <p:nvPr/>
        </p:nvGrpSpPr>
        <p:grpSpPr bwMode="auto">
          <a:xfrm>
            <a:off x="2277395" y="2136862"/>
            <a:ext cx="3843854" cy="1865461"/>
            <a:chOff x="862013" y="1602095"/>
            <a:chExt cx="5352640" cy="2353955"/>
          </a:xfrm>
        </p:grpSpPr>
        <p:cxnSp>
          <p:nvCxnSpPr>
            <p:cNvPr id="41997" name="Straight Arrow Connector 52"/>
            <p:cNvCxnSpPr>
              <a:cxnSpLocks noChangeShapeType="1"/>
            </p:cNvCxnSpPr>
            <p:nvPr/>
          </p:nvCxnSpPr>
          <p:spPr bwMode="auto">
            <a:xfrm>
              <a:off x="2082277" y="3164783"/>
              <a:ext cx="912987" cy="0"/>
            </a:xfrm>
            <a:prstGeom prst="straightConnector1">
              <a:avLst/>
            </a:prstGeom>
            <a:noFill/>
            <a:ln w="38100" algn="ctr">
              <a:solidFill>
                <a:srgbClr val="FF0000"/>
              </a:solidFill>
              <a:round/>
              <a:headEnd/>
              <a:tailEnd type="triangle" w="med" len="med"/>
            </a:ln>
          </p:spPr>
        </p:cxnSp>
        <p:cxnSp>
          <p:nvCxnSpPr>
            <p:cNvPr id="41998" name="Straight Arrow Connector 53"/>
            <p:cNvCxnSpPr>
              <a:cxnSpLocks noChangeShapeType="1"/>
            </p:cNvCxnSpPr>
            <p:nvPr/>
          </p:nvCxnSpPr>
          <p:spPr bwMode="auto">
            <a:xfrm flipV="1">
              <a:off x="2135332" y="3284975"/>
              <a:ext cx="859932" cy="478767"/>
            </a:xfrm>
            <a:prstGeom prst="straightConnector1">
              <a:avLst/>
            </a:prstGeom>
            <a:noFill/>
            <a:ln w="38100" algn="ctr">
              <a:solidFill>
                <a:srgbClr val="FF0000"/>
              </a:solidFill>
              <a:round/>
              <a:headEnd/>
              <a:tailEnd type="triangle" w="med" len="med"/>
            </a:ln>
          </p:spPr>
        </p:cxnSp>
        <p:cxnSp>
          <p:nvCxnSpPr>
            <p:cNvPr id="41999" name="Straight Arrow Connector 54"/>
            <p:cNvCxnSpPr>
              <a:cxnSpLocks noChangeShapeType="1"/>
            </p:cNvCxnSpPr>
            <p:nvPr/>
          </p:nvCxnSpPr>
          <p:spPr bwMode="auto">
            <a:xfrm>
              <a:off x="2139754" y="2523757"/>
              <a:ext cx="855511" cy="522837"/>
            </a:xfrm>
            <a:prstGeom prst="straightConnector1">
              <a:avLst/>
            </a:prstGeom>
            <a:noFill/>
            <a:ln w="38100" algn="ctr">
              <a:solidFill>
                <a:srgbClr val="FF0000"/>
              </a:solidFill>
              <a:round/>
              <a:headEnd/>
              <a:tailEnd type="triangle" w="med" len="med"/>
            </a:ln>
          </p:spPr>
        </p:cxnSp>
        <p:sp>
          <p:nvSpPr>
            <p:cNvPr id="56" name="TextBox 21"/>
            <p:cNvSpPr txBox="1">
              <a:spLocks noChangeArrowheads="1"/>
            </p:cNvSpPr>
            <p:nvPr/>
          </p:nvSpPr>
          <p:spPr bwMode="auto">
            <a:xfrm>
              <a:off x="1477233" y="1602095"/>
              <a:ext cx="1644704" cy="446716"/>
            </a:xfrm>
            <a:prstGeom prst="rect">
              <a:avLst/>
            </a:prstGeom>
            <a:noFill/>
            <a:ln w="9525">
              <a:noFill/>
              <a:miter lim="800000"/>
              <a:headEnd/>
              <a:tailEnd/>
            </a:ln>
          </p:spPr>
          <p:txBody>
            <a:bodyPr wrap="none" lIns="0" tIns="0" rIns="0" bIns="0"/>
            <a:lstStyle/>
            <a:p>
              <a:pPr algn="ctr" fontAlgn="auto">
                <a:spcBef>
                  <a:spcPts val="0"/>
                </a:spcBef>
                <a:spcAft>
                  <a:spcPts val="0"/>
                </a:spcAft>
                <a:defRPr/>
              </a:pPr>
              <a:r>
                <a:rPr lang="en-US" sz="1000" b="1" kern="0" dirty="0">
                  <a:solidFill>
                    <a:sysClr val="windowText" lastClr="000000"/>
                  </a:solidFill>
                </a:rPr>
                <a:t>Transforms</a:t>
              </a:r>
            </a:p>
            <a:p>
              <a:pPr algn="ctr" fontAlgn="auto">
                <a:spcBef>
                  <a:spcPts val="0"/>
                </a:spcBef>
                <a:spcAft>
                  <a:spcPts val="0"/>
                </a:spcAft>
                <a:defRPr/>
              </a:pPr>
              <a:r>
                <a:rPr lang="en-US" sz="1000" b="1" kern="0" dirty="0">
                  <a:solidFill>
                    <a:sysClr val="windowText" lastClr="000000"/>
                  </a:solidFill>
                </a:rPr>
                <a:t>Via </a:t>
              </a:r>
              <a:r>
                <a:rPr lang="en-US" sz="1000" b="1" kern="0" dirty="0" err="1">
                  <a:solidFill>
                    <a:sysClr val="windowText" lastClr="000000"/>
                  </a:solidFill>
                </a:rPr>
                <a:t>MapReduce</a:t>
              </a:r>
              <a:r>
                <a:rPr lang="en-US" sz="1000" kern="0" dirty="0">
                  <a:solidFill>
                    <a:sysClr val="windowText" lastClr="000000"/>
                  </a:solidFill>
                </a:rPr>
                <a:t/>
              </a:r>
              <a:br>
                <a:rPr lang="en-US" sz="1000" kern="0" dirty="0">
                  <a:solidFill>
                    <a:sysClr val="windowText" lastClr="000000"/>
                  </a:solidFill>
                </a:rPr>
              </a:br>
              <a:endParaRPr lang="en-US" sz="1000" kern="0" dirty="0">
                <a:solidFill>
                  <a:sysClr val="windowText" lastClr="000000"/>
                </a:solidFill>
              </a:endParaRPr>
            </a:p>
          </p:txBody>
        </p:sp>
        <p:sp>
          <p:nvSpPr>
            <p:cNvPr id="57" name="TextBox 21"/>
            <p:cNvSpPr txBox="1">
              <a:spLocks noChangeArrowheads="1"/>
            </p:cNvSpPr>
            <p:nvPr/>
          </p:nvSpPr>
          <p:spPr bwMode="auto">
            <a:xfrm>
              <a:off x="4686291" y="3281158"/>
              <a:ext cx="904145" cy="324519"/>
            </a:xfrm>
            <a:prstGeom prst="rect">
              <a:avLst/>
            </a:prstGeom>
            <a:noFill/>
            <a:ln w="9525">
              <a:noFill/>
              <a:miter lim="800000"/>
              <a:headEnd/>
              <a:tailEnd/>
            </a:ln>
          </p:spPr>
          <p:txBody>
            <a:bodyPr wrap="none" lIns="0" tIns="0" rIns="0" bIns="0"/>
            <a:lstStyle/>
            <a:p>
              <a:pPr algn="ctr" fontAlgn="auto">
                <a:spcBef>
                  <a:spcPts val="0"/>
                </a:spcBef>
                <a:spcAft>
                  <a:spcPts val="0"/>
                </a:spcAft>
                <a:defRPr/>
              </a:pPr>
              <a:r>
                <a:rPr lang="en-US" sz="1000" b="1" kern="0" dirty="0">
                  <a:solidFill>
                    <a:srgbClr val="FF0000"/>
                  </a:solidFill>
                </a:rPr>
                <a:t>Loads</a:t>
              </a:r>
            </a:p>
          </p:txBody>
        </p:sp>
        <p:grpSp>
          <p:nvGrpSpPr>
            <p:cNvPr id="3" name="Group 88"/>
            <p:cNvGrpSpPr>
              <a:grpSpLocks/>
            </p:cNvGrpSpPr>
            <p:nvPr/>
          </p:nvGrpSpPr>
          <p:grpSpPr bwMode="auto">
            <a:xfrm>
              <a:off x="862013" y="2319338"/>
              <a:ext cx="1374775" cy="392112"/>
              <a:chOff x="328746" y="2040755"/>
              <a:chExt cx="1373384" cy="392112"/>
            </a:xfrm>
          </p:grpSpPr>
          <p:grpSp>
            <p:nvGrpSpPr>
              <p:cNvPr id="4" name="Group 158"/>
              <p:cNvGrpSpPr>
                <a:grpSpLocks/>
              </p:cNvGrpSpPr>
              <p:nvPr/>
            </p:nvGrpSpPr>
            <p:grpSpPr bwMode="auto">
              <a:xfrm>
                <a:off x="840215" y="2117760"/>
                <a:ext cx="350447" cy="238102"/>
                <a:chOff x="157293" y="-777530"/>
                <a:chExt cx="915857" cy="622255"/>
              </a:xfrm>
            </p:grpSpPr>
            <p:sp>
              <p:nvSpPr>
                <p:cNvPr id="79" name="Rounded Rectangle 78"/>
                <p:cNvSpPr/>
                <p:nvPr/>
              </p:nvSpPr>
              <p:spPr>
                <a:xfrm>
                  <a:off x="159583" y="-779598"/>
                  <a:ext cx="911880" cy="691043"/>
                </a:xfrm>
                <a:prstGeom prst="roundRect">
                  <a:avLst/>
                </a:prstGeom>
                <a:gradFill>
                  <a:gsLst>
                    <a:gs pos="0">
                      <a:srgbClr val="FF0000"/>
                    </a:gs>
                    <a:gs pos="100000">
                      <a:srgbClr val="FF0000">
                        <a:lumMod val="75000"/>
                      </a:srgbClr>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lstStyle/>
                <a:p>
                  <a:pPr fontAlgn="auto">
                    <a:spcBef>
                      <a:spcPts val="0"/>
                    </a:spcBef>
                    <a:spcAft>
                      <a:spcPts val="0"/>
                    </a:spcAft>
                    <a:defRPr/>
                  </a:pPr>
                  <a:endParaRPr lang="en-US" sz="800" kern="0" dirty="0" err="1">
                    <a:solidFill>
                      <a:srgbClr val="000000"/>
                    </a:solidFill>
                  </a:endParaRPr>
                </a:p>
              </p:txBody>
            </p:sp>
            <p:pic>
              <p:nvPicPr>
                <p:cNvPr id="80" name="Picture 79"/>
                <p:cNvPicPr>
                  <a:picLocks noChangeAspect="1"/>
                </p:cNvPicPr>
                <p:nvPr/>
              </p:nvPicPr>
              <p:blipFill>
                <a:blip r:embed="rId7" cstate="print"/>
                <a:stretch>
                  <a:fillRect/>
                </a:stretch>
              </p:blipFill>
              <p:spPr>
                <a:xfrm>
                  <a:off x="298097" y="-680128"/>
                  <a:ext cx="634853" cy="492106"/>
                </a:xfrm>
                <a:prstGeom prst="rect">
                  <a:avLst/>
                </a:prstGeom>
                <a:effectLst>
                  <a:outerShdw blurRad="50800" dist="38100" dir="2700000" algn="tl" rotWithShape="0">
                    <a:prstClr val="black">
                      <a:alpha val="40000"/>
                    </a:prstClr>
                  </a:outerShdw>
                </a:effectLst>
              </p:spPr>
            </p:pic>
          </p:grpSp>
          <p:pic>
            <p:nvPicPr>
              <p:cNvPr id="77" name="Picture 76"/>
              <p:cNvPicPr>
                <a:picLocks noChangeAspect="1"/>
              </p:cNvPicPr>
              <p:nvPr/>
            </p:nvPicPr>
            <p:blipFill>
              <a:blip r:embed="rId8" cstate="print"/>
              <a:stretch>
                <a:fillRect/>
              </a:stretch>
            </p:blipFill>
            <p:spPr>
              <a:xfrm>
                <a:off x="328746" y="2040847"/>
                <a:ext cx="313591" cy="392628"/>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9" cstate="print"/>
              <a:stretch>
                <a:fillRect/>
              </a:stretch>
            </p:blipFill>
            <p:spPr>
              <a:xfrm>
                <a:off x="1388771" y="2040847"/>
                <a:ext cx="313591" cy="392628"/>
              </a:xfrm>
              <a:prstGeom prst="rect">
                <a:avLst/>
              </a:prstGeom>
              <a:effectLst>
                <a:outerShdw blurRad="50800" dist="38100" dir="2700000" algn="tl" rotWithShape="0">
                  <a:prstClr val="black">
                    <a:alpha val="40000"/>
                  </a:prstClr>
                </a:outerShdw>
              </a:effectLst>
            </p:spPr>
          </p:pic>
        </p:grpSp>
        <p:grpSp>
          <p:nvGrpSpPr>
            <p:cNvPr id="5" name="Group 165"/>
            <p:cNvGrpSpPr>
              <a:grpSpLocks/>
            </p:cNvGrpSpPr>
            <p:nvPr/>
          </p:nvGrpSpPr>
          <p:grpSpPr bwMode="auto">
            <a:xfrm>
              <a:off x="862013" y="2968625"/>
              <a:ext cx="1374775" cy="392113"/>
              <a:chOff x="328746" y="2040755"/>
              <a:chExt cx="1373384" cy="392112"/>
            </a:xfrm>
          </p:grpSpPr>
          <p:grpSp>
            <p:nvGrpSpPr>
              <p:cNvPr id="6" name="Group 166"/>
              <p:cNvGrpSpPr>
                <a:grpSpLocks/>
              </p:cNvGrpSpPr>
              <p:nvPr/>
            </p:nvGrpSpPr>
            <p:grpSpPr bwMode="auto">
              <a:xfrm>
                <a:off x="840215" y="2117760"/>
                <a:ext cx="350447" cy="238102"/>
                <a:chOff x="157293" y="-777530"/>
                <a:chExt cx="915857" cy="622255"/>
              </a:xfrm>
            </p:grpSpPr>
            <p:sp>
              <p:nvSpPr>
                <p:cNvPr id="74" name="Rounded Rectangle 73"/>
                <p:cNvSpPr/>
                <p:nvPr/>
              </p:nvSpPr>
              <p:spPr>
                <a:xfrm>
                  <a:off x="159583" y="-843069"/>
                  <a:ext cx="911880" cy="753861"/>
                </a:xfrm>
                <a:prstGeom prst="roundRect">
                  <a:avLst/>
                </a:prstGeom>
                <a:gradFill>
                  <a:gsLst>
                    <a:gs pos="0">
                      <a:srgbClr val="FF0000"/>
                    </a:gs>
                    <a:gs pos="100000">
                      <a:srgbClr val="FF0000">
                        <a:lumMod val="75000"/>
                      </a:srgbClr>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lstStyle/>
                <a:p>
                  <a:pPr fontAlgn="auto">
                    <a:spcBef>
                      <a:spcPts val="0"/>
                    </a:spcBef>
                    <a:spcAft>
                      <a:spcPts val="0"/>
                    </a:spcAft>
                    <a:defRPr/>
                  </a:pPr>
                  <a:endParaRPr lang="en-US" sz="800" kern="0" dirty="0" err="1">
                    <a:solidFill>
                      <a:srgbClr val="000000"/>
                    </a:solidFill>
                  </a:endParaRPr>
                </a:p>
              </p:txBody>
            </p:sp>
            <p:pic>
              <p:nvPicPr>
                <p:cNvPr id="75" name="Picture 74"/>
                <p:cNvPicPr>
                  <a:picLocks noChangeAspect="1"/>
                </p:cNvPicPr>
                <p:nvPr/>
              </p:nvPicPr>
              <p:blipFill>
                <a:blip r:embed="rId10" cstate="print"/>
                <a:stretch>
                  <a:fillRect/>
                </a:stretch>
              </p:blipFill>
              <p:spPr>
                <a:xfrm>
                  <a:off x="298097" y="-680778"/>
                  <a:ext cx="634853" cy="429282"/>
                </a:xfrm>
                <a:prstGeom prst="rect">
                  <a:avLst/>
                </a:prstGeom>
                <a:effectLst>
                  <a:outerShdw blurRad="50800" dist="38100" dir="2700000" algn="tl" rotWithShape="0">
                    <a:prstClr val="black">
                      <a:alpha val="40000"/>
                    </a:prstClr>
                  </a:outerShdw>
                </a:effectLst>
              </p:spPr>
            </p:pic>
          </p:grpSp>
          <p:pic>
            <p:nvPicPr>
              <p:cNvPr id="72" name="Picture 71"/>
              <p:cNvPicPr>
                <a:picLocks noChangeAspect="1"/>
              </p:cNvPicPr>
              <p:nvPr/>
            </p:nvPicPr>
            <p:blipFill>
              <a:blip r:embed="rId8" cstate="print"/>
              <a:stretch>
                <a:fillRect/>
              </a:stretch>
            </p:blipFill>
            <p:spPr>
              <a:xfrm>
                <a:off x="328746" y="2040599"/>
                <a:ext cx="313591" cy="392627"/>
              </a:xfrm>
              <a:prstGeom prst="rect">
                <a:avLst/>
              </a:prstGeom>
              <a:effectLst>
                <a:outerShdw blurRad="50800" dist="38100" dir="2700000" algn="tl" rotWithShape="0">
                  <a:prstClr val="black">
                    <a:alpha val="40000"/>
                  </a:prstClr>
                </a:outerShdw>
              </a:effectLst>
            </p:spPr>
          </p:pic>
          <p:pic>
            <p:nvPicPr>
              <p:cNvPr id="73" name="Picture 72"/>
              <p:cNvPicPr>
                <a:picLocks noChangeAspect="1"/>
              </p:cNvPicPr>
              <p:nvPr/>
            </p:nvPicPr>
            <p:blipFill>
              <a:blip r:embed="rId9" cstate="print"/>
              <a:stretch>
                <a:fillRect/>
              </a:stretch>
            </p:blipFill>
            <p:spPr>
              <a:xfrm>
                <a:off x="1388771" y="2040599"/>
                <a:ext cx="313591" cy="392627"/>
              </a:xfrm>
              <a:prstGeom prst="rect">
                <a:avLst/>
              </a:prstGeom>
              <a:effectLst>
                <a:outerShdw blurRad="50800" dist="38100" dir="2700000" algn="tl" rotWithShape="0">
                  <a:prstClr val="black">
                    <a:alpha val="40000"/>
                  </a:prstClr>
                </a:outerShdw>
              </a:effectLst>
            </p:spPr>
          </p:pic>
        </p:grpSp>
        <p:grpSp>
          <p:nvGrpSpPr>
            <p:cNvPr id="7" name="Group 171"/>
            <p:cNvGrpSpPr>
              <a:grpSpLocks/>
            </p:cNvGrpSpPr>
            <p:nvPr/>
          </p:nvGrpSpPr>
          <p:grpSpPr bwMode="auto">
            <a:xfrm>
              <a:off x="862013" y="3563938"/>
              <a:ext cx="1374775" cy="392112"/>
              <a:chOff x="328746" y="2040755"/>
              <a:chExt cx="1373384" cy="392112"/>
            </a:xfrm>
          </p:grpSpPr>
          <p:grpSp>
            <p:nvGrpSpPr>
              <p:cNvPr id="8" name="Group 172"/>
              <p:cNvGrpSpPr>
                <a:grpSpLocks/>
              </p:cNvGrpSpPr>
              <p:nvPr/>
            </p:nvGrpSpPr>
            <p:grpSpPr bwMode="auto">
              <a:xfrm>
                <a:off x="840215" y="2117760"/>
                <a:ext cx="350447" cy="238102"/>
                <a:chOff x="157293" y="-777530"/>
                <a:chExt cx="915857" cy="622255"/>
              </a:xfrm>
            </p:grpSpPr>
            <p:sp>
              <p:nvSpPr>
                <p:cNvPr id="69" name="Rounded Rectangle 68"/>
                <p:cNvSpPr/>
                <p:nvPr/>
              </p:nvSpPr>
              <p:spPr>
                <a:xfrm>
                  <a:off x="159583" y="-844009"/>
                  <a:ext cx="911880" cy="691043"/>
                </a:xfrm>
                <a:prstGeom prst="roundRect">
                  <a:avLst/>
                </a:prstGeom>
                <a:gradFill>
                  <a:gsLst>
                    <a:gs pos="0">
                      <a:srgbClr val="FF0000"/>
                    </a:gs>
                    <a:gs pos="100000">
                      <a:srgbClr val="FF0000">
                        <a:lumMod val="75000"/>
                      </a:srgbClr>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lstStyle/>
                <a:p>
                  <a:pPr fontAlgn="auto">
                    <a:spcBef>
                      <a:spcPts val="0"/>
                    </a:spcBef>
                    <a:spcAft>
                      <a:spcPts val="0"/>
                    </a:spcAft>
                    <a:defRPr/>
                  </a:pPr>
                  <a:endParaRPr lang="en-US" sz="800" kern="0" dirty="0" err="1">
                    <a:solidFill>
                      <a:srgbClr val="000000"/>
                    </a:solidFill>
                  </a:endParaRPr>
                </a:p>
              </p:txBody>
            </p:sp>
            <p:pic>
              <p:nvPicPr>
                <p:cNvPr id="70" name="Picture 69"/>
                <p:cNvPicPr>
                  <a:picLocks noChangeAspect="1"/>
                </p:cNvPicPr>
                <p:nvPr/>
              </p:nvPicPr>
              <p:blipFill>
                <a:blip r:embed="rId7" cstate="print"/>
                <a:stretch>
                  <a:fillRect/>
                </a:stretch>
              </p:blipFill>
              <p:spPr>
                <a:xfrm>
                  <a:off x="298097" y="-744543"/>
                  <a:ext cx="634853" cy="492106"/>
                </a:xfrm>
                <a:prstGeom prst="rect">
                  <a:avLst/>
                </a:prstGeom>
                <a:effectLst>
                  <a:outerShdw blurRad="50800" dist="38100" dir="2700000" algn="tl" rotWithShape="0">
                    <a:prstClr val="black">
                      <a:alpha val="40000"/>
                    </a:prstClr>
                  </a:outerShdw>
                </a:effectLst>
              </p:spPr>
            </p:pic>
          </p:grpSp>
          <p:pic>
            <p:nvPicPr>
              <p:cNvPr id="67" name="Picture 66"/>
              <p:cNvPicPr>
                <a:picLocks noChangeAspect="1"/>
              </p:cNvPicPr>
              <p:nvPr/>
            </p:nvPicPr>
            <p:blipFill>
              <a:blip r:embed="rId8" cstate="print"/>
              <a:stretch>
                <a:fillRect/>
              </a:stretch>
            </p:blipFill>
            <p:spPr>
              <a:xfrm>
                <a:off x="328746" y="2040239"/>
                <a:ext cx="313591" cy="392628"/>
              </a:xfrm>
              <a:prstGeom prst="rect">
                <a:avLst/>
              </a:prstGeom>
              <a:effectLst>
                <a:outerShdw blurRad="50800" dist="38100" dir="2700000" algn="tl" rotWithShape="0">
                  <a:prstClr val="black">
                    <a:alpha val="40000"/>
                  </a:prstClr>
                </a:outerShdw>
              </a:effectLst>
            </p:spPr>
          </p:pic>
          <p:pic>
            <p:nvPicPr>
              <p:cNvPr id="68" name="Picture 67"/>
              <p:cNvPicPr>
                <a:picLocks noChangeAspect="1"/>
              </p:cNvPicPr>
              <p:nvPr/>
            </p:nvPicPr>
            <p:blipFill>
              <a:blip r:embed="rId9" cstate="print"/>
              <a:stretch>
                <a:fillRect/>
              </a:stretch>
            </p:blipFill>
            <p:spPr>
              <a:xfrm>
                <a:off x="1388771" y="2040239"/>
                <a:ext cx="313591" cy="392628"/>
              </a:xfrm>
              <a:prstGeom prst="rect">
                <a:avLst/>
              </a:prstGeom>
              <a:effectLst>
                <a:outerShdw blurRad="50800" dist="38100" dir="2700000" algn="tl" rotWithShape="0">
                  <a:prstClr val="black">
                    <a:alpha val="40000"/>
                  </a:prstClr>
                </a:outerShdw>
              </a:effectLst>
            </p:spPr>
          </p:pic>
        </p:grpSp>
        <p:cxnSp>
          <p:nvCxnSpPr>
            <p:cNvPr id="42005" name="Straight Arrow Connector 60"/>
            <p:cNvCxnSpPr>
              <a:cxnSpLocks noChangeShapeType="1"/>
            </p:cNvCxnSpPr>
            <p:nvPr/>
          </p:nvCxnSpPr>
          <p:spPr bwMode="auto">
            <a:xfrm flipH="1">
              <a:off x="4338707" y="2281367"/>
              <a:ext cx="12133" cy="474937"/>
            </a:xfrm>
            <a:prstGeom prst="straightConnector1">
              <a:avLst/>
            </a:prstGeom>
            <a:noFill/>
            <a:ln w="12700" algn="ctr">
              <a:solidFill>
                <a:srgbClr val="000000"/>
              </a:solidFill>
              <a:prstDash val="sysDash"/>
              <a:round/>
              <a:headEnd/>
              <a:tailEnd type="triangle" w="med" len="med"/>
            </a:ln>
          </p:spPr>
        </p:cxnSp>
        <p:cxnSp>
          <p:nvCxnSpPr>
            <p:cNvPr id="42006" name="Elbow Connector 100"/>
            <p:cNvCxnSpPr>
              <a:cxnSpLocks noChangeShapeType="1"/>
              <a:stCxn id="65" idx="1"/>
              <a:endCxn id="79" idx="0"/>
            </p:cNvCxnSpPr>
            <p:nvPr/>
          </p:nvCxnSpPr>
          <p:spPr bwMode="auto">
            <a:xfrm rot="10800000" flipV="1">
              <a:off x="1549518" y="1973688"/>
              <a:ext cx="2700284" cy="421862"/>
            </a:xfrm>
            <a:prstGeom prst="bentConnector2">
              <a:avLst/>
            </a:prstGeom>
            <a:noFill/>
            <a:ln w="12700" algn="ctr">
              <a:solidFill>
                <a:srgbClr val="000000"/>
              </a:solidFill>
              <a:prstDash val="sysDash"/>
              <a:miter lim="800000"/>
              <a:headEnd/>
              <a:tailEnd type="triangle" w="med" len="med"/>
            </a:ln>
          </p:spPr>
        </p:cxnSp>
        <p:sp>
          <p:nvSpPr>
            <p:cNvPr id="63" name="TextBox 21"/>
            <p:cNvSpPr txBox="1">
              <a:spLocks noChangeArrowheads="1"/>
            </p:cNvSpPr>
            <p:nvPr/>
          </p:nvSpPr>
          <p:spPr bwMode="auto">
            <a:xfrm>
              <a:off x="2869259" y="2347475"/>
              <a:ext cx="904144" cy="324519"/>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1000" b="1" kern="0" dirty="0">
                  <a:solidFill>
                    <a:sysClr val="windowText" lastClr="000000"/>
                  </a:solidFill>
                </a:rPr>
                <a:t>Activates</a:t>
              </a:r>
            </a:p>
          </p:txBody>
        </p:sp>
        <p:sp>
          <p:nvSpPr>
            <p:cNvPr id="64" name="Rounded Rectangle 63"/>
            <p:cNvSpPr/>
            <p:nvPr/>
          </p:nvSpPr>
          <p:spPr>
            <a:xfrm>
              <a:off x="3197716" y="2756308"/>
              <a:ext cx="1388272" cy="843964"/>
            </a:xfrm>
            <a:prstGeom prst="roundRect">
              <a:avLst>
                <a:gd name="adj" fmla="val 12327"/>
              </a:avLst>
            </a:prstGeom>
            <a:gradFill>
              <a:gsLst>
                <a:gs pos="0">
                  <a:srgbClr val="FF0000"/>
                </a:gs>
                <a:gs pos="100000">
                  <a:srgbClr val="FF0000">
                    <a:lumMod val="75000"/>
                  </a:srgbClr>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r>
                <a:rPr lang="en-US" sz="1000" b="1" kern="0" dirty="0">
                  <a:solidFill>
                    <a:srgbClr val="FFFFFF"/>
                  </a:solidFill>
                  <a:effectLst>
                    <a:outerShdw blurRad="38100" dist="38100" dir="2700000" algn="tl">
                      <a:srgbClr val="000000">
                        <a:alpha val="43137"/>
                      </a:srgbClr>
                    </a:outerShdw>
                  </a:effectLst>
                </a:rPr>
                <a:t>Oracle Loader for </a:t>
              </a:r>
              <a:r>
                <a:rPr lang="en-US" sz="1000" b="1" kern="0" dirty="0" err="1">
                  <a:solidFill>
                    <a:srgbClr val="FFFFFF"/>
                  </a:solidFill>
                  <a:effectLst>
                    <a:outerShdw blurRad="38100" dist="38100" dir="2700000" algn="tl">
                      <a:srgbClr val="000000">
                        <a:alpha val="43137"/>
                      </a:srgbClr>
                    </a:outerShdw>
                  </a:effectLst>
                </a:rPr>
                <a:t>Hadoop</a:t>
              </a:r>
              <a:endParaRPr lang="en-US" sz="1000" b="1" kern="0" dirty="0">
                <a:solidFill>
                  <a:srgbClr val="FFFFFF"/>
                </a:solidFill>
                <a:effectLst>
                  <a:outerShdw blurRad="38100" dist="38100" dir="2700000" algn="tl">
                    <a:srgbClr val="000000">
                      <a:alpha val="43137"/>
                    </a:srgbClr>
                  </a:outerShdw>
                </a:effectLst>
              </a:endParaRPr>
            </a:p>
          </p:txBody>
        </p:sp>
        <p:sp>
          <p:nvSpPr>
            <p:cNvPr id="65" name="Rounded Rectangle 64"/>
            <p:cNvSpPr/>
            <p:nvPr/>
          </p:nvSpPr>
          <p:spPr>
            <a:xfrm>
              <a:off x="4249802" y="1706261"/>
              <a:ext cx="1964851" cy="534857"/>
            </a:xfrm>
            <a:prstGeom prst="roundRect">
              <a:avLst>
                <a:gd name="adj" fmla="val 12327"/>
              </a:avLst>
            </a:prstGeom>
            <a:gradFill>
              <a:gsLst>
                <a:gs pos="0">
                  <a:srgbClr val="FF0000"/>
                </a:gs>
                <a:gs pos="100000">
                  <a:srgbClr val="FF0000">
                    <a:lumMod val="75000"/>
                  </a:srgbClr>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r>
                <a:rPr lang="en-US" sz="1000" b="1" kern="0" dirty="0">
                  <a:solidFill>
                    <a:srgbClr val="FFFFFF"/>
                  </a:solidFill>
                  <a:effectLst>
                    <a:outerShdw blurRad="38100" dist="38100" dir="2700000" algn="tl">
                      <a:srgbClr val="000000">
                        <a:alpha val="43137"/>
                      </a:srgbClr>
                    </a:outerShdw>
                  </a:effectLst>
                </a:rPr>
                <a:t>Oracle Data Integrator</a:t>
              </a:r>
            </a:p>
          </p:txBody>
        </p:sp>
      </p:grpSp>
      <p:sp>
        <p:nvSpPr>
          <p:cNvPr id="82" name="TextBox 21"/>
          <p:cNvSpPr txBox="1">
            <a:spLocks noChangeArrowheads="1"/>
          </p:cNvSpPr>
          <p:nvPr/>
        </p:nvSpPr>
        <p:spPr bwMode="auto">
          <a:xfrm>
            <a:off x="2439320" y="1850264"/>
            <a:ext cx="2743200" cy="441325"/>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1200" b="1" kern="0" dirty="0">
                <a:solidFill>
                  <a:sysClr val="windowText" lastClr="000000"/>
                </a:solidFill>
              </a:rPr>
              <a:t>Oracle Big Data Connectors</a:t>
            </a:r>
          </a:p>
        </p:txBody>
      </p:sp>
      <p:sp>
        <p:nvSpPr>
          <p:cNvPr id="83" name="TextBox 21"/>
          <p:cNvSpPr txBox="1">
            <a:spLocks noChangeArrowheads="1"/>
          </p:cNvSpPr>
          <p:nvPr/>
        </p:nvSpPr>
        <p:spPr bwMode="auto">
          <a:xfrm>
            <a:off x="3707732" y="4183544"/>
            <a:ext cx="1550988" cy="365125"/>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1400" b="1" kern="0" dirty="0" err="1">
                <a:solidFill>
                  <a:sysClr val="windowText" lastClr="000000"/>
                </a:solidFill>
              </a:rPr>
              <a:t>Hadoop</a:t>
            </a:r>
            <a:r>
              <a:rPr lang="en-US" sz="1400" b="1" kern="0" dirty="0">
                <a:solidFill>
                  <a:sysClr val="windowText" lastClr="000000"/>
                </a:solidFill>
              </a:rPr>
              <a:t> Cluster</a:t>
            </a:r>
          </a:p>
        </p:txBody>
      </p:sp>
      <p:sp>
        <p:nvSpPr>
          <p:cNvPr id="100" name="Rounded Rectangle 99"/>
          <p:cNvSpPr/>
          <p:nvPr/>
        </p:nvSpPr>
        <p:spPr bwMode="auto">
          <a:xfrm>
            <a:off x="3777482" y="1361712"/>
            <a:ext cx="996950" cy="423863"/>
          </a:xfrm>
          <a:prstGeom prst="roundRect">
            <a:avLst>
              <a:gd name="adj" fmla="val 12327"/>
            </a:avLst>
          </a:prstGeom>
          <a:gradFill>
            <a:gsLst>
              <a:gs pos="0">
                <a:srgbClr val="FF0000"/>
              </a:gs>
              <a:gs pos="100000">
                <a:srgbClr val="FF0000">
                  <a:lumMod val="75000"/>
                </a:srgbClr>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r>
              <a:rPr lang="en-US" sz="1000" b="1" kern="0" dirty="0">
                <a:solidFill>
                  <a:srgbClr val="FFFFFF"/>
                </a:solidFill>
                <a:effectLst>
                  <a:outerShdw blurRad="38100" dist="38100" dir="2700000" algn="tl">
                    <a:srgbClr val="000000">
                      <a:alpha val="43137"/>
                    </a:srgbClr>
                  </a:outerShdw>
                </a:effectLst>
              </a:rPr>
              <a:t>Oracle </a:t>
            </a:r>
            <a:r>
              <a:rPr lang="en-US" sz="1000" b="1" kern="0" dirty="0" err="1" smtClean="0">
                <a:solidFill>
                  <a:srgbClr val="FFFFFF"/>
                </a:solidFill>
                <a:effectLst>
                  <a:outerShdw blurRad="38100" dist="38100" dir="2700000" algn="tl">
                    <a:srgbClr val="000000">
                      <a:alpha val="43137"/>
                    </a:srgbClr>
                  </a:outerShdw>
                </a:effectLst>
              </a:rPr>
              <a:t>GoldenGate</a:t>
            </a:r>
            <a:endParaRPr lang="en-US" sz="1000" b="1" kern="0" dirty="0">
              <a:solidFill>
                <a:srgbClr val="FFFFFF"/>
              </a:solidFill>
              <a:effectLst>
                <a:outerShdw blurRad="38100" dist="38100" dir="2700000" algn="tl">
                  <a:srgbClr val="000000">
                    <a:alpha val="43137"/>
                  </a:srgbClr>
                </a:outerShdw>
              </a:effectLst>
            </a:endParaRPr>
          </a:p>
        </p:txBody>
      </p:sp>
      <p:cxnSp>
        <p:nvCxnSpPr>
          <p:cNvPr id="120" name="Straight Arrow Connector 80"/>
          <p:cNvCxnSpPr>
            <a:cxnSpLocks noChangeShapeType="1"/>
            <a:stCxn id="100" idx="3"/>
          </p:cNvCxnSpPr>
          <p:nvPr/>
        </p:nvCxnSpPr>
        <p:spPr bwMode="auto">
          <a:xfrm flipV="1">
            <a:off x="4774432" y="1567134"/>
            <a:ext cx="1449747" cy="6510"/>
          </a:xfrm>
          <a:prstGeom prst="straightConnector1">
            <a:avLst/>
          </a:prstGeom>
          <a:noFill/>
          <a:ln w="76200" algn="ctr">
            <a:solidFill>
              <a:srgbClr val="FF0000"/>
            </a:solidFill>
            <a:round/>
            <a:headEnd/>
            <a:tailEnd type="triangle" w="med" len="med"/>
          </a:ln>
        </p:spPr>
      </p:cxnSp>
      <p:sp>
        <p:nvSpPr>
          <p:cNvPr id="122" name="TextBox 121"/>
          <p:cNvSpPr txBox="1"/>
          <p:nvPr/>
        </p:nvSpPr>
        <p:spPr>
          <a:xfrm>
            <a:off x="0" y="1318443"/>
            <a:ext cx="1743740" cy="954107"/>
          </a:xfrm>
          <a:prstGeom prst="rect">
            <a:avLst/>
          </a:prstGeom>
          <a:noFill/>
        </p:spPr>
        <p:txBody>
          <a:bodyPr wrap="square" rtlCol="0">
            <a:spAutoFit/>
          </a:bodyPr>
          <a:lstStyle/>
          <a:p>
            <a:r>
              <a:rPr lang="en-US" sz="1600" dirty="0" smtClean="0">
                <a:solidFill>
                  <a:schemeClr val="tx2"/>
                </a:solidFill>
              </a:rPr>
              <a:t>Transaction/ Application data</a:t>
            </a:r>
          </a:p>
          <a:p>
            <a:r>
              <a:rPr lang="en-US" sz="1200" i="1" dirty="0" smtClean="0">
                <a:solidFill>
                  <a:schemeClr val="tx2"/>
                </a:solidFill>
              </a:rPr>
              <a:t>(Heterogeneous sources)</a:t>
            </a:r>
          </a:p>
        </p:txBody>
      </p:sp>
      <p:cxnSp>
        <p:nvCxnSpPr>
          <p:cNvPr id="132" name="Straight Arrow Connector 80"/>
          <p:cNvCxnSpPr>
            <a:cxnSpLocks noChangeShapeType="1"/>
          </p:cNvCxnSpPr>
          <p:nvPr/>
        </p:nvCxnSpPr>
        <p:spPr bwMode="auto">
          <a:xfrm>
            <a:off x="5146673" y="3378214"/>
            <a:ext cx="974725" cy="0"/>
          </a:xfrm>
          <a:prstGeom prst="straightConnector1">
            <a:avLst/>
          </a:prstGeom>
          <a:noFill/>
          <a:ln w="76200" algn="ctr">
            <a:solidFill>
              <a:srgbClr val="FF0000"/>
            </a:solidFill>
            <a:round/>
            <a:headEnd/>
            <a:tailEnd type="triangle" w="med" len="med"/>
          </a:ln>
        </p:spPr>
      </p:cxnSp>
      <p:sp>
        <p:nvSpPr>
          <p:cNvPr id="136" name="TextBox 135"/>
          <p:cNvSpPr txBox="1"/>
          <p:nvPr/>
        </p:nvSpPr>
        <p:spPr>
          <a:xfrm>
            <a:off x="0" y="3257113"/>
            <a:ext cx="1233377" cy="338554"/>
          </a:xfrm>
          <a:prstGeom prst="rect">
            <a:avLst/>
          </a:prstGeom>
          <a:noFill/>
        </p:spPr>
        <p:txBody>
          <a:bodyPr wrap="square" rtlCol="0">
            <a:spAutoFit/>
          </a:bodyPr>
          <a:lstStyle/>
          <a:p>
            <a:r>
              <a:rPr lang="en-US" sz="1600" dirty="0" smtClean="0">
                <a:solidFill>
                  <a:schemeClr val="tx2"/>
                </a:solidFill>
              </a:rPr>
              <a:t>Big Data</a:t>
            </a:r>
          </a:p>
        </p:txBody>
      </p:sp>
      <p:sp>
        <p:nvSpPr>
          <p:cNvPr id="138" name="TextBox 21"/>
          <p:cNvSpPr txBox="1">
            <a:spLocks noChangeArrowheads="1"/>
          </p:cNvSpPr>
          <p:nvPr/>
        </p:nvSpPr>
        <p:spPr bwMode="auto">
          <a:xfrm>
            <a:off x="5136519" y="1221281"/>
            <a:ext cx="649287" cy="257175"/>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1000" b="1" kern="0" dirty="0" smtClean="0">
                <a:solidFill>
                  <a:sysClr val="windowText" lastClr="000000"/>
                </a:solidFill>
              </a:rPr>
              <a:t>Real-Time </a:t>
            </a:r>
          </a:p>
          <a:p>
            <a:pPr algn="ctr" fontAlgn="auto">
              <a:spcBef>
                <a:spcPts val="0"/>
              </a:spcBef>
              <a:spcAft>
                <a:spcPts val="0"/>
              </a:spcAft>
              <a:defRPr/>
            </a:pPr>
            <a:r>
              <a:rPr lang="en-US" sz="1000" b="1" kern="0" dirty="0" smtClean="0">
                <a:solidFill>
                  <a:sysClr val="windowText" lastClr="000000"/>
                </a:solidFill>
              </a:rPr>
              <a:t>Transactions</a:t>
            </a:r>
            <a:endParaRPr lang="en-US" sz="1000" b="1" kern="0" dirty="0">
              <a:solidFill>
                <a:sysClr val="windowText" lastClr="000000"/>
              </a:solidFill>
            </a:endParaRPr>
          </a:p>
        </p:txBody>
      </p:sp>
      <p:sp>
        <p:nvSpPr>
          <p:cNvPr id="139" name="TextBox 21"/>
          <p:cNvSpPr txBox="1">
            <a:spLocks noChangeArrowheads="1"/>
          </p:cNvSpPr>
          <p:nvPr/>
        </p:nvSpPr>
        <p:spPr bwMode="auto">
          <a:xfrm>
            <a:off x="5597264" y="1703290"/>
            <a:ext cx="649287" cy="257175"/>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1000" b="1" kern="0" dirty="0" smtClean="0">
                <a:solidFill>
                  <a:sysClr val="windowText" lastClr="000000"/>
                </a:solidFill>
              </a:rPr>
              <a:t>Transformations</a:t>
            </a:r>
            <a:endParaRPr lang="en-US" sz="1000" b="1" kern="0" dirty="0">
              <a:solidFill>
                <a:sysClr val="windowText" lastClr="000000"/>
              </a:solidFill>
            </a:endParaRPr>
          </a:p>
        </p:txBody>
      </p:sp>
      <p:pic>
        <p:nvPicPr>
          <p:cNvPr id="140" name="Picture 27"/>
          <p:cNvPicPr>
            <a:picLocks noChangeArrowheads="1"/>
          </p:cNvPicPr>
          <p:nvPr/>
        </p:nvPicPr>
        <p:blipFill>
          <a:blip r:embed="rId11" cstate="print"/>
          <a:srcRect/>
          <a:stretch>
            <a:fillRect/>
          </a:stretch>
        </p:blipFill>
        <p:spPr bwMode="auto">
          <a:xfrm>
            <a:off x="1713470" y="1221415"/>
            <a:ext cx="730250" cy="677863"/>
          </a:xfrm>
          <a:prstGeom prst="rect">
            <a:avLst/>
          </a:prstGeom>
          <a:noFill/>
          <a:ln w="12700">
            <a:noFill/>
            <a:miter lim="800000"/>
            <a:headEnd/>
            <a:tailEnd/>
          </a:ln>
        </p:spPr>
      </p:pic>
      <p:pic>
        <p:nvPicPr>
          <p:cNvPr id="141" name="Picture 41"/>
          <p:cNvPicPr>
            <a:picLocks noChangeAspect="1" noChangeArrowheads="1"/>
          </p:cNvPicPr>
          <p:nvPr/>
        </p:nvPicPr>
        <p:blipFill>
          <a:blip r:embed="rId12" cstate="print"/>
          <a:srcRect/>
          <a:stretch>
            <a:fillRect/>
          </a:stretch>
        </p:blipFill>
        <p:spPr bwMode="auto">
          <a:xfrm>
            <a:off x="3297869" y="1318880"/>
            <a:ext cx="622300" cy="525463"/>
          </a:xfrm>
          <a:prstGeom prst="rect">
            <a:avLst/>
          </a:prstGeom>
          <a:noFill/>
          <a:ln w="12700">
            <a:noFill/>
            <a:miter lim="800000"/>
            <a:headEnd/>
            <a:tailEnd/>
          </a:ln>
          <a:effectLst>
            <a:outerShdw dist="76199" dir="2999997" algn="ctr" rotWithShape="0">
              <a:srgbClr val="777777">
                <a:alpha val="25000"/>
              </a:srgbClr>
            </a:outerShdw>
          </a:effectLst>
        </p:spPr>
      </p:pic>
      <p:pic>
        <p:nvPicPr>
          <p:cNvPr id="142" name="Picture 40" descr="AppLogos_badge.png"/>
          <p:cNvPicPr>
            <a:picLocks noChangeAspect="1"/>
          </p:cNvPicPr>
          <p:nvPr/>
        </p:nvPicPr>
        <p:blipFill>
          <a:blip r:embed="rId13" cstate="print"/>
          <a:srcRect/>
          <a:stretch>
            <a:fillRect/>
          </a:stretch>
        </p:blipFill>
        <p:spPr bwMode="auto">
          <a:xfrm>
            <a:off x="2472074" y="1221415"/>
            <a:ext cx="814388" cy="622300"/>
          </a:xfrm>
          <a:prstGeom prst="rect">
            <a:avLst/>
          </a:prstGeom>
          <a:noFill/>
          <a:ln w="9525">
            <a:noFill/>
            <a:miter lim="800000"/>
            <a:headEnd/>
            <a:tailEnd/>
          </a:ln>
        </p:spPr>
      </p:pic>
      <p:pic>
        <p:nvPicPr>
          <p:cNvPr id="143" name="Picture 2"/>
          <p:cNvPicPr>
            <a:picLocks noChangeAspect="1" noChangeArrowheads="1"/>
          </p:cNvPicPr>
          <p:nvPr/>
        </p:nvPicPr>
        <p:blipFill>
          <a:blip r:embed="rId14" cstate="print"/>
          <a:srcRect l="12500" t="15201" r="36957" b="46336"/>
          <a:stretch>
            <a:fillRect/>
          </a:stretch>
        </p:blipFill>
        <p:spPr bwMode="auto">
          <a:xfrm>
            <a:off x="1641447" y="2437049"/>
            <a:ext cx="304437" cy="285442"/>
          </a:xfrm>
          <a:prstGeom prst="rect">
            <a:avLst/>
          </a:prstGeom>
          <a:noFill/>
          <a:ln w="9525">
            <a:noFill/>
            <a:miter lim="800000"/>
            <a:headEnd/>
            <a:tailEnd/>
          </a:ln>
        </p:spPr>
      </p:pic>
      <p:pic>
        <p:nvPicPr>
          <p:cNvPr id="144" name="Picture 2"/>
          <p:cNvPicPr>
            <a:picLocks noChangeAspect="1" noChangeArrowheads="1"/>
          </p:cNvPicPr>
          <p:nvPr/>
        </p:nvPicPr>
        <p:blipFill>
          <a:blip r:embed="rId15" cstate="print"/>
          <a:srcRect l="37543" t="14890" r="20033" b="12222"/>
          <a:stretch>
            <a:fillRect/>
          </a:stretch>
        </p:blipFill>
        <p:spPr bwMode="auto">
          <a:xfrm>
            <a:off x="1659898" y="3781552"/>
            <a:ext cx="342322" cy="370018"/>
          </a:xfrm>
          <a:prstGeom prst="rect">
            <a:avLst/>
          </a:prstGeom>
          <a:noFill/>
          <a:ln w="9525">
            <a:noFill/>
            <a:miter lim="800000"/>
            <a:headEnd/>
            <a:tailEnd/>
          </a:ln>
        </p:spPr>
      </p:pic>
      <p:pic>
        <p:nvPicPr>
          <p:cNvPr id="145" name="Picture 3"/>
          <p:cNvPicPr>
            <a:picLocks noChangeAspect="1" noChangeArrowheads="1"/>
          </p:cNvPicPr>
          <p:nvPr/>
        </p:nvPicPr>
        <p:blipFill>
          <a:blip r:embed="rId16" cstate="print"/>
          <a:srcRect l="27835" t="34557" b="20270"/>
          <a:stretch>
            <a:fillRect/>
          </a:stretch>
        </p:blipFill>
        <p:spPr bwMode="auto">
          <a:xfrm>
            <a:off x="1645930" y="2063272"/>
            <a:ext cx="407371" cy="282723"/>
          </a:xfrm>
          <a:prstGeom prst="rect">
            <a:avLst/>
          </a:prstGeom>
          <a:noFill/>
          <a:ln w="9525">
            <a:noFill/>
            <a:miter lim="800000"/>
            <a:headEnd/>
            <a:tailEnd/>
          </a:ln>
        </p:spPr>
      </p:pic>
      <p:pic>
        <p:nvPicPr>
          <p:cNvPr id="146" name="Picture 4"/>
          <p:cNvPicPr>
            <a:picLocks noChangeAspect="1" noChangeArrowheads="1"/>
          </p:cNvPicPr>
          <p:nvPr/>
        </p:nvPicPr>
        <p:blipFill>
          <a:blip r:embed="rId17" cstate="print"/>
          <a:srcRect l="11000" t="21991" r="14400" b="16898"/>
          <a:stretch>
            <a:fillRect/>
          </a:stretch>
        </p:blipFill>
        <p:spPr bwMode="auto">
          <a:xfrm>
            <a:off x="1585469" y="3510344"/>
            <a:ext cx="477389" cy="280596"/>
          </a:xfrm>
          <a:prstGeom prst="rect">
            <a:avLst/>
          </a:prstGeom>
          <a:noFill/>
          <a:ln w="9525">
            <a:noFill/>
            <a:miter lim="800000"/>
            <a:headEnd/>
            <a:tailEnd/>
          </a:ln>
        </p:spPr>
      </p:pic>
      <p:pic>
        <p:nvPicPr>
          <p:cNvPr id="147" name="Picture 8"/>
          <p:cNvPicPr>
            <a:picLocks noChangeAspect="1" noChangeArrowheads="1"/>
          </p:cNvPicPr>
          <p:nvPr/>
        </p:nvPicPr>
        <p:blipFill>
          <a:blip r:embed="rId18" cstate="print"/>
          <a:srcRect r="36232"/>
          <a:stretch>
            <a:fillRect/>
          </a:stretch>
        </p:blipFill>
        <p:spPr bwMode="auto">
          <a:xfrm>
            <a:off x="1403377" y="2403298"/>
            <a:ext cx="742294" cy="299258"/>
          </a:xfrm>
          <a:prstGeom prst="rect">
            <a:avLst/>
          </a:prstGeom>
          <a:noFill/>
          <a:ln w="9525">
            <a:noFill/>
            <a:miter lim="800000"/>
            <a:headEnd/>
            <a:tailEnd/>
          </a:ln>
        </p:spPr>
      </p:pic>
      <p:pic>
        <p:nvPicPr>
          <p:cNvPr id="148" name="Picture 5"/>
          <p:cNvPicPr>
            <a:picLocks noChangeAspect="1" noChangeArrowheads="1"/>
          </p:cNvPicPr>
          <p:nvPr/>
        </p:nvPicPr>
        <p:blipFill>
          <a:blip r:embed="rId19" cstate="print"/>
          <a:srcRect l="22012" r="20755"/>
          <a:stretch>
            <a:fillRect/>
          </a:stretch>
        </p:blipFill>
        <p:spPr bwMode="auto">
          <a:xfrm>
            <a:off x="1544386" y="2758274"/>
            <a:ext cx="609242" cy="401763"/>
          </a:xfrm>
          <a:prstGeom prst="rect">
            <a:avLst/>
          </a:prstGeom>
          <a:noFill/>
          <a:ln w="9525">
            <a:noFill/>
            <a:miter lim="800000"/>
            <a:headEnd/>
            <a:tailEnd/>
          </a:ln>
        </p:spPr>
      </p:pic>
      <p:pic>
        <p:nvPicPr>
          <p:cNvPr id="149" name="Picture 7"/>
          <p:cNvPicPr>
            <a:picLocks noChangeAspect="1" noChangeArrowheads="1"/>
          </p:cNvPicPr>
          <p:nvPr/>
        </p:nvPicPr>
        <p:blipFill>
          <a:blip r:embed="rId20" cstate="print"/>
          <a:srcRect/>
          <a:stretch>
            <a:fillRect/>
          </a:stretch>
        </p:blipFill>
        <p:spPr bwMode="auto">
          <a:xfrm>
            <a:off x="1561536" y="3245982"/>
            <a:ext cx="590344" cy="29865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Big Data for Analytics </a:t>
            </a:r>
            <a:endParaRPr lang="en-US" dirty="0"/>
          </a:p>
        </p:txBody>
      </p:sp>
      <p:sp>
        <p:nvSpPr>
          <p:cNvPr id="4" name="Text Placeholder 3"/>
          <p:cNvSpPr>
            <a:spLocks noGrp="1"/>
          </p:cNvSpPr>
          <p:nvPr>
            <p:ph type="body" sz="quarter" idx="13"/>
          </p:nvPr>
        </p:nvSpPr>
        <p:spPr/>
        <p:txBody>
          <a:bodyPr/>
          <a:lstStyle/>
          <a:p>
            <a:endParaRPr lang="en-US"/>
          </a:p>
        </p:txBody>
      </p:sp>
      <p:pic>
        <p:nvPicPr>
          <p:cNvPr id="237570" name="Picture 2" descr="http://3.bp.blogspot.com/-mIFV9KO3H10/TzGBP4AR1mI/AAAAAAAAAkw/yBobXwe-N2Y/s1600/oracle_bigdata_engr.png"/>
          <p:cNvPicPr>
            <a:picLocks noChangeAspect="1" noChangeArrowheads="1"/>
          </p:cNvPicPr>
          <p:nvPr/>
        </p:nvPicPr>
        <p:blipFill>
          <a:blip r:embed="rId2" cstate="print"/>
          <a:srcRect/>
          <a:stretch>
            <a:fillRect/>
          </a:stretch>
        </p:blipFill>
        <p:spPr bwMode="auto">
          <a:xfrm>
            <a:off x="272806" y="1046285"/>
            <a:ext cx="8143875" cy="3419475"/>
          </a:xfrm>
          <a:prstGeom prst="rect">
            <a:avLst/>
          </a:prstGeom>
          <a:noFill/>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a:blip r:embed="rId2" cstate="print"/>
          <a:srcRect t="13377" b="17173"/>
          <a:stretch>
            <a:fillRect/>
          </a:stretch>
        </p:blipFill>
        <p:spPr bwMode="auto">
          <a:xfrm>
            <a:off x="7388722" y="2312052"/>
            <a:ext cx="1755278" cy="858662"/>
          </a:xfrm>
          <a:prstGeom prst="rect">
            <a:avLst/>
          </a:prstGeom>
          <a:noFill/>
          <a:ln w="9525">
            <a:noFill/>
            <a:miter lim="800000"/>
            <a:headEnd/>
            <a:tailEnd/>
          </a:ln>
        </p:spPr>
      </p:pic>
      <p:sp>
        <p:nvSpPr>
          <p:cNvPr id="34" name="Right Arrow 33"/>
          <p:cNvSpPr/>
          <p:nvPr/>
        </p:nvSpPr>
        <p:spPr bwMode="auto">
          <a:xfrm>
            <a:off x="6638302" y="2484912"/>
            <a:ext cx="1080654" cy="472043"/>
          </a:xfrm>
          <a:prstGeom prst="rightArrow">
            <a:avLst/>
          </a:prstGeom>
          <a:ln>
            <a:headEnd type="none" w="med" len="med"/>
            <a:tailEnd type="none"/>
          </a:ln>
        </p:spPr>
        <p:style>
          <a:lnRef idx="1">
            <a:schemeClr val="accent1"/>
          </a:lnRef>
          <a:fillRef idx="2">
            <a:schemeClr val="accent1"/>
          </a:fillRef>
          <a:effectRef idx="1">
            <a:schemeClr val="accent1"/>
          </a:effectRef>
          <a:fontRef idx="minor">
            <a:schemeClr val="dk1"/>
          </a:fontRef>
        </p:style>
        <p:txBody>
          <a:bodyPr rtlCol="0" anchor="ctr"/>
          <a:lstStyle/>
          <a:p>
            <a:pPr>
              <a:buClr>
                <a:srgbClr val="FD0000"/>
              </a:buClr>
            </a:pPr>
            <a:endParaRPr lang="en-US">
              <a:solidFill>
                <a:srgbClr val="000000"/>
              </a:solidFill>
            </a:endParaRPr>
          </a:p>
        </p:txBody>
      </p:sp>
      <p:sp>
        <p:nvSpPr>
          <p:cNvPr id="13" name="Left-Right Arrow 12"/>
          <p:cNvSpPr/>
          <p:nvPr/>
        </p:nvSpPr>
        <p:spPr bwMode="auto">
          <a:xfrm>
            <a:off x="3906970" y="2467099"/>
            <a:ext cx="1888177" cy="543296"/>
          </a:xfrm>
          <a:prstGeom prst="leftRightArrow">
            <a:avLst/>
          </a:prstGeom>
          <a:ln>
            <a:headEnd type="none" w="med" len="med"/>
            <a:tailEnd type="none"/>
          </a:ln>
        </p:spPr>
        <p:style>
          <a:lnRef idx="1">
            <a:schemeClr val="accent1"/>
          </a:lnRef>
          <a:fillRef idx="2">
            <a:schemeClr val="accent1"/>
          </a:fillRef>
          <a:effectRef idx="1">
            <a:schemeClr val="accent1"/>
          </a:effectRef>
          <a:fontRef idx="minor">
            <a:schemeClr val="dk1"/>
          </a:fontRef>
        </p:style>
        <p:txBody>
          <a:bodyPr rtlCol="0" anchor="ctr"/>
          <a:lstStyle/>
          <a:p>
            <a:pPr>
              <a:buClr>
                <a:srgbClr val="FD0000"/>
              </a:buClr>
            </a:pPr>
            <a:endParaRPr lang="en-US">
              <a:solidFill>
                <a:srgbClr val="000000"/>
              </a:solidFill>
            </a:endParaRPr>
          </a:p>
        </p:txBody>
      </p:sp>
      <p:sp>
        <p:nvSpPr>
          <p:cNvPr id="2" name="Title 1"/>
          <p:cNvSpPr>
            <a:spLocks noGrp="1"/>
          </p:cNvSpPr>
          <p:nvPr>
            <p:ph type="title"/>
          </p:nvPr>
        </p:nvSpPr>
        <p:spPr/>
        <p:txBody>
          <a:bodyPr/>
          <a:lstStyle/>
          <a:p>
            <a:r>
              <a:rPr lang="en-US" dirty="0" smtClean="0"/>
              <a:t>Big Data Appliance</a:t>
            </a:r>
            <a:br>
              <a:rPr lang="en-US" dirty="0" smtClean="0"/>
            </a:br>
            <a:r>
              <a:rPr lang="en-US" sz="2000" dirty="0" smtClean="0">
                <a:solidFill>
                  <a:srgbClr val="FF0000"/>
                </a:solidFill>
              </a:rPr>
              <a:t>Usage Model</a:t>
            </a:r>
            <a:endParaRPr lang="en-US" dirty="0">
              <a:solidFill>
                <a:srgbClr val="FF0000"/>
              </a:solidFill>
            </a:endParaRPr>
          </a:p>
        </p:txBody>
      </p:sp>
      <p:pic>
        <p:nvPicPr>
          <p:cNvPr id="5" name="Picture 6" descr="AllStorage.jpg"/>
          <p:cNvPicPr>
            <a:picLocks noChangeAspect="1"/>
          </p:cNvPicPr>
          <p:nvPr/>
        </p:nvPicPr>
        <p:blipFill>
          <a:blip r:embed="rId3" cstate="screen"/>
          <a:srcRect/>
          <a:stretch>
            <a:fillRect/>
          </a:stretch>
        </p:blipFill>
        <p:spPr bwMode="auto">
          <a:xfrm flipH="1">
            <a:off x="1479720" y="1808020"/>
            <a:ext cx="821106" cy="1897052"/>
          </a:xfrm>
          <a:prstGeom prst="rect">
            <a:avLst/>
          </a:prstGeom>
          <a:noFill/>
          <a:ln w="9525">
            <a:noFill/>
            <a:miter lim="800000"/>
            <a:headEnd/>
            <a:tailEnd/>
          </a:ln>
        </p:spPr>
      </p:pic>
      <p:pic>
        <p:nvPicPr>
          <p:cNvPr id="6" name="Picture 6" descr="AllStorage.jpg"/>
          <p:cNvPicPr>
            <a:picLocks noChangeAspect="1"/>
          </p:cNvPicPr>
          <p:nvPr/>
        </p:nvPicPr>
        <p:blipFill>
          <a:blip r:embed="rId3" cstate="screen"/>
          <a:srcRect/>
          <a:stretch>
            <a:fillRect/>
          </a:stretch>
        </p:blipFill>
        <p:spPr bwMode="auto">
          <a:xfrm flipH="1">
            <a:off x="3187788" y="1808020"/>
            <a:ext cx="821106" cy="1897052"/>
          </a:xfrm>
          <a:prstGeom prst="rect">
            <a:avLst/>
          </a:prstGeom>
          <a:noFill/>
          <a:ln w="9525">
            <a:noFill/>
            <a:miter lim="800000"/>
            <a:headEnd/>
            <a:tailEnd/>
          </a:ln>
        </p:spPr>
      </p:pic>
      <p:pic>
        <p:nvPicPr>
          <p:cNvPr id="7" name="Picture 6" descr="AllStorage.jpg"/>
          <p:cNvPicPr>
            <a:picLocks noChangeAspect="1"/>
          </p:cNvPicPr>
          <p:nvPr/>
        </p:nvPicPr>
        <p:blipFill>
          <a:blip r:embed="rId3" cstate="screen"/>
          <a:srcRect/>
          <a:stretch>
            <a:fillRect/>
          </a:stretch>
        </p:blipFill>
        <p:spPr bwMode="auto">
          <a:xfrm flipH="1">
            <a:off x="2345628" y="1808020"/>
            <a:ext cx="821106" cy="1897052"/>
          </a:xfrm>
          <a:prstGeom prst="rect">
            <a:avLst/>
          </a:prstGeom>
          <a:noFill/>
          <a:ln w="9525">
            <a:noFill/>
            <a:miter lim="800000"/>
            <a:headEnd/>
            <a:tailEnd/>
          </a:ln>
        </p:spPr>
      </p:pic>
      <p:sp>
        <p:nvSpPr>
          <p:cNvPr id="10" name="TextBox 9"/>
          <p:cNvSpPr txBox="1"/>
          <p:nvPr/>
        </p:nvSpPr>
        <p:spPr>
          <a:xfrm>
            <a:off x="1699846" y="1254378"/>
            <a:ext cx="2461845" cy="646331"/>
          </a:xfrm>
          <a:prstGeom prst="rect">
            <a:avLst/>
          </a:prstGeom>
          <a:noFill/>
        </p:spPr>
        <p:txBody>
          <a:bodyPr wrap="square" rtlCol="0">
            <a:spAutoFit/>
          </a:bodyPr>
          <a:lstStyle/>
          <a:p>
            <a:pPr>
              <a:buClr>
                <a:srgbClr val="FD0000"/>
              </a:buClr>
            </a:pPr>
            <a:r>
              <a:rPr lang="en-US" sz="1800" dirty="0" smtClean="0">
                <a:solidFill>
                  <a:srgbClr val="000000"/>
                </a:solidFill>
              </a:rPr>
              <a:t>Oracle </a:t>
            </a:r>
            <a:br>
              <a:rPr lang="en-US" sz="1800" dirty="0" smtClean="0">
                <a:solidFill>
                  <a:srgbClr val="000000"/>
                </a:solidFill>
              </a:rPr>
            </a:br>
            <a:r>
              <a:rPr lang="en-US" sz="1800" dirty="0" smtClean="0">
                <a:solidFill>
                  <a:srgbClr val="000000"/>
                </a:solidFill>
              </a:rPr>
              <a:t>Big Data Appliance</a:t>
            </a:r>
            <a:endParaRPr lang="en-US" sz="1800" dirty="0">
              <a:solidFill>
                <a:srgbClr val="000000"/>
              </a:solidFill>
            </a:endParaRPr>
          </a:p>
        </p:txBody>
      </p:sp>
      <p:sp>
        <p:nvSpPr>
          <p:cNvPr id="11" name="TextBox 10"/>
          <p:cNvSpPr txBox="1"/>
          <p:nvPr/>
        </p:nvSpPr>
        <p:spPr>
          <a:xfrm>
            <a:off x="5600147" y="1212093"/>
            <a:ext cx="1031051" cy="646331"/>
          </a:xfrm>
          <a:prstGeom prst="rect">
            <a:avLst/>
          </a:prstGeom>
          <a:noFill/>
        </p:spPr>
        <p:txBody>
          <a:bodyPr wrap="none" rtlCol="0">
            <a:spAutoFit/>
          </a:bodyPr>
          <a:lstStyle/>
          <a:p>
            <a:pPr>
              <a:buClr>
                <a:srgbClr val="FD0000"/>
              </a:buClr>
            </a:pPr>
            <a:r>
              <a:rPr lang="en-US" sz="1800" dirty="0" smtClean="0">
                <a:solidFill>
                  <a:srgbClr val="000000"/>
                </a:solidFill>
              </a:rPr>
              <a:t>Oracle </a:t>
            </a:r>
            <a:br>
              <a:rPr lang="en-US" sz="1800" dirty="0" smtClean="0">
                <a:solidFill>
                  <a:srgbClr val="000000"/>
                </a:solidFill>
              </a:rPr>
            </a:br>
            <a:r>
              <a:rPr lang="en-US" sz="1800" dirty="0" err="1" smtClean="0">
                <a:solidFill>
                  <a:srgbClr val="000000"/>
                </a:solidFill>
              </a:rPr>
              <a:t>Exadata</a:t>
            </a:r>
            <a:endParaRPr lang="en-US" sz="1800" dirty="0">
              <a:solidFill>
                <a:srgbClr val="000000"/>
              </a:solidFill>
            </a:endParaRPr>
          </a:p>
        </p:txBody>
      </p:sp>
      <p:sp>
        <p:nvSpPr>
          <p:cNvPr id="14" name="TextBox 13"/>
          <p:cNvSpPr txBox="1"/>
          <p:nvPr/>
        </p:nvSpPr>
        <p:spPr>
          <a:xfrm>
            <a:off x="4248407" y="2618511"/>
            <a:ext cx="1095172" cy="338554"/>
          </a:xfrm>
          <a:prstGeom prst="rect">
            <a:avLst/>
          </a:prstGeom>
          <a:noFill/>
        </p:spPr>
        <p:txBody>
          <a:bodyPr wrap="none" rtlCol="0">
            <a:spAutoFit/>
          </a:bodyPr>
          <a:lstStyle/>
          <a:p>
            <a:pPr>
              <a:buClr>
                <a:srgbClr val="FD0000"/>
              </a:buClr>
            </a:pPr>
            <a:r>
              <a:rPr lang="en-US" sz="1600" dirty="0" err="1" smtClean="0">
                <a:solidFill>
                  <a:srgbClr val="000000"/>
                </a:solidFill>
              </a:rPr>
              <a:t>InfiniBand</a:t>
            </a:r>
            <a:endParaRPr lang="en-US" sz="1600" dirty="0">
              <a:solidFill>
                <a:srgbClr val="000000"/>
              </a:solidFill>
            </a:endParaRPr>
          </a:p>
        </p:txBody>
      </p:sp>
      <p:pic>
        <p:nvPicPr>
          <p:cNvPr id="17" name="Picture 7"/>
          <p:cNvPicPr>
            <a:picLocks noChangeAspect="1" noChangeArrowheads="1"/>
          </p:cNvPicPr>
          <p:nvPr/>
        </p:nvPicPr>
        <p:blipFill>
          <a:blip r:embed="rId4" cstate="print"/>
          <a:srcRect/>
          <a:stretch>
            <a:fillRect/>
          </a:stretch>
        </p:blipFill>
        <p:spPr bwMode="auto">
          <a:xfrm>
            <a:off x="286380" y="1667527"/>
            <a:ext cx="564679" cy="283841"/>
          </a:xfrm>
          <a:prstGeom prst="rect">
            <a:avLst/>
          </a:prstGeom>
          <a:noFill/>
          <a:ln w="9525">
            <a:noFill/>
            <a:miter lim="800000"/>
            <a:headEnd/>
            <a:tailEnd/>
          </a:ln>
        </p:spPr>
      </p:pic>
      <p:pic>
        <p:nvPicPr>
          <p:cNvPr id="18" name="Picture 2" descr="C:\Users\rwarnick\AppData\Local\Temp\VMwareDnD\aef58ef7\Facebook.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6199" y="1996249"/>
            <a:ext cx="365026" cy="273770"/>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3" descr="C:\Users\rwarnick\AppData\Local\Temp\VMwareDnD\be76bf33\twitter.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86199" y="2310193"/>
            <a:ext cx="365026" cy="27377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rwarnick\AppData\Local\Temp\VMwareDnD\be7ebfab\Phone 4.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12336" y="2964670"/>
            <a:ext cx="312767" cy="458204"/>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5" descr="C:\Users\rwarnick\AppData\Local\Temp\VMwareDnD\ac7489dc\blogger.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85579" y="2632144"/>
            <a:ext cx="366266" cy="274700"/>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6" descr="C:\Users\rwarnick\AppData\Local\Temp\VMwareDnD\e302138d\smart_meter.jp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32515" y="3446614"/>
            <a:ext cx="472409" cy="352079"/>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Line 182"/>
          <p:cNvSpPr>
            <a:spLocks noChangeShapeType="1"/>
          </p:cNvSpPr>
          <p:nvPr/>
        </p:nvSpPr>
        <p:spPr bwMode="auto">
          <a:xfrm>
            <a:off x="843138" y="4079413"/>
            <a:ext cx="7908976" cy="0"/>
          </a:xfrm>
          <a:prstGeom prst="line">
            <a:avLst/>
          </a:prstGeom>
          <a:noFill/>
          <a:ln w="101600">
            <a:solidFill>
              <a:srgbClr val="9F9F9F"/>
            </a:solidFill>
            <a:round/>
            <a:headEnd/>
            <a:tailEnd type="triangle" w="med" len="med"/>
          </a:ln>
          <a:extLst>
            <a:ext uri="{909E8E84-426E-40DD-AFC4-6F175D3DCCD1}">
              <a14:hiddenFill xmlns="" xmlns:a14="http://schemas.microsoft.com/office/drawing/2010/main">
                <a:noFill/>
              </a14:hiddenFill>
            </a:ext>
          </a:extLst>
        </p:spPr>
        <p:txBody>
          <a:bodyPr wrap="square"/>
          <a:lstStyle/>
          <a:p>
            <a:pPr>
              <a:buClr>
                <a:srgbClr val="FD0000"/>
              </a:buClr>
            </a:pPr>
            <a:endParaRPr lang="en-US" dirty="0">
              <a:solidFill>
                <a:srgbClr val="000000"/>
              </a:solidFill>
            </a:endParaRPr>
          </a:p>
        </p:txBody>
      </p:sp>
      <p:cxnSp>
        <p:nvCxnSpPr>
          <p:cNvPr id="24" name="Straight Connector 23"/>
          <p:cNvCxnSpPr/>
          <p:nvPr/>
        </p:nvCxnSpPr>
        <p:spPr>
          <a:xfrm rot="5400000">
            <a:off x="3029863" y="3890392"/>
            <a:ext cx="16201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838906" y="3890392"/>
            <a:ext cx="16201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01592" y="3794789"/>
            <a:ext cx="914400" cy="270030"/>
          </a:xfrm>
          <a:prstGeom prst="rect">
            <a:avLst/>
          </a:prstGeom>
          <a:noFill/>
          <a:ln>
            <a:noFill/>
          </a:ln>
        </p:spPr>
        <p:txBody>
          <a:bodyPr wrap="none" lIns="0" tIns="0" rIns="0" bIns="0" rtlCol="0">
            <a:noAutofit/>
          </a:bodyPr>
          <a:lstStyle/>
          <a:p>
            <a:pPr algn="l">
              <a:buClr>
                <a:srgbClr val="FD0000"/>
              </a:buClr>
            </a:pPr>
            <a:r>
              <a:rPr lang="en-US" sz="1800" dirty="0" smtClean="0">
                <a:solidFill>
                  <a:srgbClr val="000000">
                    <a:lumMod val="65000"/>
                    <a:lumOff val="35000"/>
                  </a:srgbClr>
                </a:solidFill>
              </a:rPr>
              <a:t>Acquire</a:t>
            </a:r>
          </a:p>
        </p:txBody>
      </p:sp>
      <p:sp>
        <p:nvSpPr>
          <p:cNvPr id="27" name="TextBox 26"/>
          <p:cNvSpPr txBox="1"/>
          <p:nvPr/>
        </p:nvSpPr>
        <p:spPr>
          <a:xfrm>
            <a:off x="3526192" y="3794789"/>
            <a:ext cx="914400" cy="270030"/>
          </a:xfrm>
          <a:prstGeom prst="rect">
            <a:avLst/>
          </a:prstGeom>
          <a:noFill/>
          <a:ln>
            <a:noFill/>
          </a:ln>
        </p:spPr>
        <p:txBody>
          <a:bodyPr wrap="none" lIns="0" tIns="0" rIns="0" bIns="0" rtlCol="0">
            <a:noAutofit/>
          </a:bodyPr>
          <a:lstStyle/>
          <a:p>
            <a:pPr algn="l">
              <a:buClr>
                <a:srgbClr val="FD0000"/>
              </a:buClr>
            </a:pPr>
            <a:r>
              <a:rPr lang="en-US" sz="1800" dirty="0" smtClean="0">
                <a:solidFill>
                  <a:srgbClr val="000000">
                    <a:lumMod val="65000"/>
                    <a:lumOff val="35000"/>
                  </a:srgbClr>
                </a:solidFill>
              </a:rPr>
              <a:t>Organize</a:t>
            </a:r>
          </a:p>
        </p:txBody>
      </p:sp>
      <p:sp>
        <p:nvSpPr>
          <p:cNvPr id="28" name="TextBox 27"/>
          <p:cNvSpPr txBox="1"/>
          <p:nvPr/>
        </p:nvSpPr>
        <p:spPr>
          <a:xfrm>
            <a:off x="5511450" y="3794789"/>
            <a:ext cx="914400" cy="270030"/>
          </a:xfrm>
          <a:prstGeom prst="rect">
            <a:avLst/>
          </a:prstGeom>
          <a:noFill/>
          <a:ln>
            <a:noFill/>
          </a:ln>
        </p:spPr>
        <p:txBody>
          <a:bodyPr wrap="none" lIns="0" tIns="0" rIns="0" bIns="0" rtlCol="0">
            <a:noAutofit/>
          </a:bodyPr>
          <a:lstStyle/>
          <a:p>
            <a:pPr algn="l">
              <a:buClr>
                <a:srgbClr val="FD0000"/>
              </a:buClr>
            </a:pPr>
            <a:r>
              <a:rPr lang="en-US" sz="1800" dirty="0" smtClean="0">
                <a:solidFill>
                  <a:srgbClr val="000000">
                    <a:lumMod val="65000"/>
                    <a:lumOff val="35000"/>
                  </a:srgbClr>
                </a:solidFill>
              </a:rPr>
              <a:t>Analyze &amp; Visualize</a:t>
            </a:r>
          </a:p>
        </p:txBody>
      </p:sp>
      <p:sp>
        <p:nvSpPr>
          <p:cNvPr id="29" name="Trapezoid 28"/>
          <p:cNvSpPr/>
          <p:nvPr/>
        </p:nvSpPr>
        <p:spPr bwMode="auto">
          <a:xfrm rot="5400000">
            <a:off x="94243" y="2405499"/>
            <a:ext cx="2186544" cy="653143"/>
          </a:xfrm>
          <a:prstGeom prst="trapezoid">
            <a:avLst>
              <a:gd name="adj" fmla="val 157727"/>
            </a:avLst>
          </a:prstGeom>
          <a:ln>
            <a:headEnd type="none" w="med" len="med"/>
            <a:tailEnd type="none"/>
          </a:ln>
        </p:spPr>
        <p:style>
          <a:lnRef idx="1">
            <a:schemeClr val="accent5"/>
          </a:lnRef>
          <a:fillRef idx="3">
            <a:schemeClr val="accent5"/>
          </a:fillRef>
          <a:effectRef idx="2">
            <a:schemeClr val="accent5"/>
          </a:effectRef>
          <a:fontRef idx="minor">
            <a:schemeClr val="lt1"/>
          </a:fontRef>
        </p:style>
        <p:txBody>
          <a:bodyPr rtlCol="0" anchor="ctr"/>
          <a:lstStyle/>
          <a:p>
            <a:pPr>
              <a:buClr>
                <a:srgbClr val="FD0000"/>
              </a:buClr>
            </a:pPr>
            <a:endParaRPr lang="en-US">
              <a:solidFill>
                <a:srgbClr val="FFFFFF"/>
              </a:solidFill>
            </a:endParaRPr>
          </a:p>
        </p:txBody>
      </p:sp>
      <p:cxnSp>
        <p:nvCxnSpPr>
          <p:cNvPr id="30" name="Straight Connector 29"/>
          <p:cNvCxnSpPr/>
          <p:nvPr/>
        </p:nvCxnSpPr>
        <p:spPr>
          <a:xfrm rot="5400000">
            <a:off x="1792852" y="3888908"/>
            <a:ext cx="16201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0206" y="3802211"/>
            <a:ext cx="914400" cy="270030"/>
          </a:xfrm>
          <a:prstGeom prst="rect">
            <a:avLst/>
          </a:prstGeom>
          <a:noFill/>
          <a:ln>
            <a:noFill/>
          </a:ln>
        </p:spPr>
        <p:txBody>
          <a:bodyPr wrap="none" lIns="0" tIns="0" rIns="0" bIns="0" rtlCol="0">
            <a:noAutofit/>
          </a:bodyPr>
          <a:lstStyle/>
          <a:p>
            <a:pPr algn="l">
              <a:buClr>
                <a:srgbClr val="FD0000"/>
              </a:buClr>
            </a:pPr>
            <a:r>
              <a:rPr lang="en-US" sz="1800" dirty="0" smtClean="0">
                <a:solidFill>
                  <a:srgbClr val="000000">
                    <a:lumMod val="65000"/>
                    <a:lumOff val="35000"/>
                  </a:srgbClr>
                </a:solidFill>
              </a:rPr>
              <a:t>Stream</a:t>
            </a:r>
          </a:p>
        </p:txBody>
      </p:sp>
      <p:sp>
        <p:nvSpPr>
          <p:cNvPr id="33" name="TextBox 32"/>
          <p:cNvSpPr txBox="1"/>
          <p:nvPr/>
        </p:nvSpPr>
        <p:spPr>
          <a:xfrm>
            <a:off x="7488013" y="1387938"/>
            <a:ext cx="1095172" cy="646331"/>
          </a:xfrm>
          <a:prstGeom prst="rect">
            <a:avLst/>
          </a:prstGeom>
          <a:noFill/>
        </p:spPr>
        <p:txBody>
          <a:bodyPr wrap="none" rtlCol="0">
            <a:spAutoFit/>
          </a:bodyPr>
          <a:lstStyle/>
          <a:p>
            <a:pPr>
              <a:buClr>
                <a:srgbClr val="FD0000"/>
              </a:buClr>
            </a:pPr>
            <a:r>
              <a:rPr lang="en-US" sz="1800" dirty="0" smtClean="0">
                <a:solidFill>
                  <a:srgbClr val="000000"/>
                </a:solidFill>
              </a:rPr>
              <a:t>Oracle </a:t>
            </a:r>
            <a:br>
              <a:rPr lang="en-US" sz="1800" dirty="0" smtClean="0">
                <a:solidFill>
                  <a:srgbClr val="000000"/>
                </a:solidFill>
              </a:rPr>
            </a:br>
            <a:r>
              <a:rPr lang="en-US" sz="1800" dirty="0" err="1" smtClean="0">
                <a:solidFill>
                  <a:srgbClr val="000000"/>
                </a:solidFill>
              </a:rPr>
              <a:t>Exalytics</a:t>
            </a:r>
            <a:endParaRPr lang="en-US" sz="1800" dirty="0">
              <a:solidFill>
                <a:srgbClr val="000000"/>
              </a:solidFill>
            </a:endParaRPr>
          </a:p>
        </p:txBody>
      </p:sp>
      <p:sp>
        <p:nvSpPr>
          <p:cNvPr id="35" name="TextBox 34"/>
          <p:cNvSpPr txBox="1"/>
          <p:nvPr/>
        </p:nvSpPr>
        <p:spPr>
          <a:xfrm>
            <a:off x="6562113" y="2599214"/>
            <a:ext cx="1095172" cy="338554"/>
          </a:xfrm>
          <a:prstGeom prst="rect">
            <a:avLst/>
          </a:prstGeom>
          <a:noFill/>
        </p:spPr>
        <p:txBody>
          <a:bodyPr wrap="none" rtlCol="0">
            <a:spAutoFit/>
          </a:bodyPr>
          <a:lstStyle/>
          <a:p>
            <a:pPr>
              <a:buClr>
                <a:srgbClr val="FD0000"/>
              </a:buClr>
            </a:pPr>
            <a:r>
              <a:rPr lang="en-US" sz="1600" dirty="0" err="1" smtClean="0">
                <a:solidFill>
                  <a:srgbClr val="000000"/>
                </a:solidFill>
              </a:rPr>
              <a:t>InfiniBand</a:t>
            </a:r>
            <a:endParaRPr lang="en-US" sz="1600" dirty="0">
              <a:solidFill>
                <a:srgbClr val="000000"/>
              </a:solidFill>
            </a:endParaRPr>
          </a:p>
        </p:txBody>
      </p:sp>
      <p:pic>
        <p:nvPicPr>
          <p:cNvPr id="36" name="Picture 9" descr="ExadataX2-8_1up_0074.png"/>
          <p:cNvPicPr>
            <a:picLocks noChangeAspect="1"/>
          </p:cNvPicPr>
          <p:nvPr/>
        </p:nvPicPr>
        <p:blipFill>
          <a:blip r:embed="rId10" cstate="print"/>
          <a:srcRect/>
          <a:stretch>
            <a:fillRect/>
          </a:stretch>
        </p:blipFill>
        <p:spPr bwMode="auto">
          <a:xfrm>
            <a:off x="5617039" y="1828363"/>
            <a:ext cx="1041268" cy="1823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783" y="0"/>
            <a:ext cx="8132762" cy="432259"/>
          </a:xfrm>
        </p:spPr>
        <p:txBody>
          <a:bodyPr/>
          <a:lstStyle/>
          <a:p>
            <a:r>
              <a:rPr lang="en-US" dirty="0" smtClean="0"/>
              <a:t>Sample Analyze </a:t>
            </a:r>
            <a:endParaRPr lang="en-US" dirty="0"/>
          </a:p>
        </p:txBody>
      </p:sp>
      <p:sp>
        <p:nvSpPr>
          <p:cNvPr id="6" name="Content Placeholder 5"/>
          <p:cNvSpPr>
            <a:spLocks noGrp="1"/>
          </p:cNvSpPr>
          <p:nvPr>
            <p:ph sz="half" idx="2"/>
          </p:nvPr>
        </p:nvSpPr>
        <p:spPr>
          <a:xfrm>
            <a:off x="606157" y="397315"/>
            <a:ext cx="8139112" cy="318691"/>
          </a:xfrm>
        </p:spPr>
        <p:txBody>
          <a:bodyPr/>
          <a:lstStyle/>
          <a:p>
            <a:r>
              <a:rPr lang="en-US" b="1" dirty="0" smtClean="0">
                <a:solidFill>
                  <a:schemeClr val="bg2"/>
                </a:solidFill>
              </a:rPr>
              <a:t>Link Analysis</a:t>
            </a:r>
            <a:endParaRPr lang="en-US" b="1" dirty="0">
              <a:solidFill>
                <a:schemeClr val="bg2"/>
              </a:solidFill>
            </a:endParaRPr>
          </a:p>
        </p:txBody>
      </p:sp>
      <p:sp>
        <p:nvSpPr>
          <p:cNvPr id="8" name="TextBox 7"/>
          <p:cNvSpPr txBox="1"/>
          <p:nvPr/>
        </p:nvSpPr>
        <p:spPr>
          <a:xfrm>
            <a:off x="5701085" y="1916264"/>
            <a:ext cx="3220140" cy="85079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eaLnBrk="0" hangingPunct="0">
              <a:lnSpc>
                <a:spcPct val="90000"/>
              </a:lnSpc>
              <a:defRPr sz="2800" b="1">
                <a:solidFill>
                  <a:srgbClr val="7F7F7F"/>
                </a:solidFill>
                <a:latin typeface="+mj-lt"/>
                <a:ea typeface="MS PGothic" pitchFamily="34" charset="-128"/>
                <a:cs typeface="ＭＳ Ｐゴシック" pitchFamily="-111" charset="-128"/>
              </a:defRPr>
            </a:lvl1pPr>
            <a:lvl2pPr eaLnBrk="0" hangingPunct="0">
              <a:defRPr sz="3200" b="1">
                <a:latin typeface="Arial" pitchFamily="-111" charset="0"/>
                <a:ea typeface="MS PGothic" pitchFamily="34" charset="-128"/>
                <a:cs typeface="ＭＳ Ｐゴシック" pitchFamily="-111" charset="-128"/>
              </a:defRPr>
            </a:lvl2pPr>
            <a:lvl3pPr eaLnBrk="0" hangingPunct="0">
              <a:defRPr sz="3200" b="1">
                <a:latin typeface="Arial" pitchFamily="-111" charset="0"/>
                <a:ea typeface="MS PGothic" pitchFamily="34" charset="-128"/>
                <a:cs typeface="ＭＳ Ｐゴシック" pitchFamily="-111" charset="-128"/>
              </a:defRPr>
            </a:lvl3pPr>
            <a:lvl4pPr eaLnBrk="0" hangingPunct="0">
              <a:defRPr sz="3200" b="1">
                <a:latin typeface="Arial" pitchFamily="-111" charset="0"/>
                <a:ea typeface="MS PGothic" pitchFamily="34" charset="-128"/>
                <a:cs typeface="ＭＳ Ｐゴシック" pitchFamily="-111" charset="-128"/>
              </a:defRPr>
            </a:lvl4pPr>
            <a:lvl5pPr eaLnBrk="0" hangingPunct="0">
              <a:defRPr sz="3200" b="1">
                <a:latin typeface="Arial" pitchFamily="-111" charset="0"/>
                <a:ea typeface="MS PGothic" pitchFamily="34" charset="-128"/>
                <a:cs typeface="ＭＳ Ｐゴシック" pitchFamily="-111" charset="-128"/>
              </a:defRPr>
            </a:lvl5pPr>
            <a:lvl6pPr marL="457200" fontAlgn="base">
              <a:spcBef>
                <a:spcPct val="0"/>
              </a:spcBef>
              <a:spcAft>
                <a:spcPct val="0"/>
              </a:spcAft>
              <a:defRPr sz="3200" b="1">
                <a:latin typeface="Arial" pitchFamily="-111" charset="0"/>
              </a:defRPr>
            </a:lvl6pPr>
            <a:lvl7pPr marL="914400" fontAlgn="base">
              <a:spcBef>
                <a:spcPct val="0"/>
              </a:spcBef>
              <a:spcAft>
                <a:spcPct val="0"/>
              </a:spcAft>
              <a:defRPr sz="3200" b="1">
                <a:latin typeface="Arial" pitchFamily="-111" charset="0"/>
              </a:defRPr>
            </a:lvl7pPr>
            <a:lvl8pPr marL="1371600" fontAlgn="base">
              <a:spcBef>
                <a:spcPct val="0"/>
              </a:spcBef>
              <a:spcAft>
                <a:spcPct val="0"/>
              </a:spcAft>
              <a:defRPr sz="3200" b="1">
                <a:latin typeface="Arial" pitchFamily="-111" charset="0"/>
              </a:defRPr>
            </a:lvl8pPr>
            <a:lvl9pPr marL="1828800" fontAlgn="base">
              <a:spcBef>
                <a:spcPct val="0"/>
              </a:spcBef>
              <a:spcAft>
                <a:spcPct val="0"/>
              </a:spcAft>
              <a:defRPr sz="3200" b="1">
                <a:latin typeface="Arial" pitchFamily="-111" charset="0"/>
              </a:defRPr>
            </a:lvl9pPr>
          </a:lstStyle>
          <a:p>
            <a:endParaRPr lang="en-US" dirty="0" err="1"/>
          </a:p>
        </p:txBody>
      </p:sp>
      <p:pic>
        <p:nvPicPr>
          <p:cNvPr id="1028" name="Picture 4"/>
          <p:cNvPicPr>
            <a:picLocks noChangeAspect="1" noChangeArrowheads="1"/>
          </p:cNvPicPr>
          <p:nvPr/>
        </p:nvPicPr>
        <p:blipFill>
          <a:blip r:embed="rId2" cstate="print"/>
          <a:srcRect/>
          <a:stretch>
            <a:fillRect/>
          </a:stretch>
        </p:blipFill>
        <p:spPr bwMode="auto">
          <a:xfrm>
            <a:off x="2642456" y="1519431"/>
            <a:ext cx="6306858" cy="2956571"/>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257365" y="986283"/>
            <a:ext cx="3621429" cy="212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Big Data for Analytics in Data Center</a:t>
            </a:r>
            <a:endParaRPr lang="en-US" dirty="0"/>
          </a:p>
        </p:txBody>
      </p:sp>
      <p:pic>
        <p:nvPicPr>
          <p:cNvPr id="237570" name="Picture 2" descr="http://3.bp.blogspot.com/-mIFV9KO3H10/TzGBP4AR1mI/AAAAAAAAAkw/yBobXwe-N2Y/s1600/oracle_bigdata_engr.png"/>
          <p:cNvPicPr>
            <a:picLocks noChangeAspect="1" noChangeArrowheads="1"/>
          </p:cNvPicPr>
          <p:nvPr/>
        </p:nvPicPr>
        <p:blipFill>
          <a:blip r:embed="rId3" cstate="print"/>
          <a:srcRect/>
          <a:stretch>
            <a:fillRect/>
          </a:stretch>
        </p:blipFill>
        <p:spPr bwMode="auto">
          <a:xfrm>
            <a:off x="890953" y="2214035"/>
            <a:ext cx="6142892" cy="2425373"/>
          </a:xfrm>
          <a:prstGeom prst="rect">
            <a:avLst/>
          </a:prstGeom>
          <a:noFill/>
        </p:spPr>
      </p:pic>
      <p:grpSp>
        <p:nvGrpSpPr>
          <p:cNvPr id="22" name="Group 21"/>
          <p:cNvGrpSpPr/>
          <p:nvPr/>
        </p:nvGrpSpPr>
        <p:grpSpPr>
          <a:xfrm>
            <a:off x="890954" y="882163"/>
            <a:ext cx="6096000" cy="1078573"/>
            <a:chOff x="890954" y="823548"/>
            <a:chExt cx="6096000" cy="1078573"/>
          </a:xfrm>
        </p:grpSpPr>
        <p:cxnSp>
          <p:nvCxnSpPr>
            <p:cNvPr id="18" name="Straight Arrow Connector 17"/>
            <p:cNvCxnSpPr/>
            <p:nvPr/>
          </p:nvCxnSpPr>
          <p:spPr>
            <a:xfrm flipV="1">
              <a:off x="890954" y="1254369"/>
              <a:ext cx="6096000" cy="23446"/>
            </a:xfrm>
            <a:prstGeom prst="straightConnector1">
              <a:avLst/>
            </a:prstGeom>
            <a:ln w="92075" cmpd="sng">
              <a:headEnd type="none"/>
              <a:tailEnd type="none"/>
            </a:ln>
          </p:spPr>
          <p:style>
            <a:lnRef idx="1">
              <a:schemeClr val="accent1"/>
            </a:lnRef>
            <a:fillRef idx="0">
              <a:schemeClr val="accent1"/>
            </a:fillRef>
            <a:effectRef idx="0">
              <a:schemeClr val="accent1"/>
            </a:effectRef>
            <a:fontRef idx="minor">
              <a:schemeClr val="tx1"/>
            </a:fontRef>
          </p:style>
        </p:cxnSp>
        <p:pic>
          <p:nvPicPr>
            <p:cNvPr id="238594" name="Picture 2" descr="C:\Users\Nok\AppData\Local\Microsoft\Windows\Temporary Internet Files\Content.IE5\S7J28PL2\MC900434845[1].png"/>
            <p:cNvPicPr>
              <a:picLocks noChangeAspect="1" noChangeArrowheads="1"/>
            </p:cNvPicPr>
            <p:nvPr/>
          </p:nvPicPr>
          <p:blipFill>
            <a:blip r:embed="rId4" cstate="print"/>
            <a:srcRect/>
            <a:stretch>
              <a:fillRect/>
            </a:stretch>
          </p:blipFill>
          <p:spPr bwMode="auto">
            <a:xfrm>
              <a:off x="1207477" y="835270"/>
              <a:ext cx="794238" cy="794238"/>
            </a:xfrm>
            <a:prstGeom prst="rect">
              <a:avLst/>
            </a:prstGeom>
            <a:noFill/>
          </p:spPr>
        </p:pic>
        <p:pic>
          <p:nvPicPr>
            <p:cNvPr id="6" name="Picture 2" descr="C:\Users\Nok\AppData\Local\Microsoft\Windows\Temporary Internet Files\Content.IE5\S7J28PL2\MC900434845[1].png"/>
            <p:cNvPicPr>
              <a:picLocks noChangeAspect="1" noChangeArrowheads="1"/>
            </p:cNvPicPr>
            <p:nvPr/>
          </p:nvPicPr>
          <p:blipFill>
            <a:blip r:embed="rId4" cstate="print"/>
            <a:srcRect/>
            <a:stretch>
              <a:fillRect/>
            </a:stretch>
          </p:blipFill>
          <p:spPr bwMode="auto">
            <a:xfrm>
              <a:off x="1242646" y="846993"/>
              <a:ext cx="794238" cy="794238"/>
            </a:xfrm>
            <a:prstGeom prst="rect">
              <a:avLst/>
            </a:prstGeom>
            <a:noFill/>
          </p:spPr>
        </p:pic>
        <p:pic>
          <p:nvPicPr>
            <p:cNvPr id="7" name="Picture 2" descr="C:\Users\Nok\AppData\Local\Microsoft\Windows\Temporary Internet Files\Content.IE5\S7J28PL2\MC900434845[1].png"/>
            <p:cNvPicPr>
              <a:picLocks noChangeAspect="1" noChangeArrowheads="1"/>
            </p:cNvPicPr>
            <p:nvPr/>
          </p:nvPicPr>
          <p:blipFill>
            <a:blip r:embed="rId4" cstate="print"/>
            <a:srcRect/>
            <a:stretch>
              <a:fillRect/>
            </a:stretch>
          </p:blipFill>
          <p:spPr bwMode="auto">
            <a:xfrm>
              <a:off x="2438393" y="835271"/>
              <a:ext cx="794238" cy="794238"/>
            </a:xfrm>
            <a:prstGeom prst="rect">
              <a:avLst/>
            </a:prstGeom>
            <a:noFill/>
          </p:spPr>
        </p:pic>
        <p:pic>
          <p:nvPicPr>
            <p:cNvPr id="8" name="Picture 2" descr="C:\Users\Nok\AppData\Local\Microsoft\Windows\Temporary Internet Files\Content.IE5\S7J28PL2\MC900434845[1].png"/>
            <p:cNvPicPr>
              <a:picLocks noChangeAspect="1" noChangeArrowheads="1"/>
            </p:cNvPicPr>
            <p:nvPr/>
          </p:nvPicPr>
          <p:blipFill>
            <a:blip r:embed="rId4" cstate="print"/>
            <a:srcRect/>
            <a:stretch>
              <a:fillRect/>
            </a:stretch>
          </p:blipFill>
          <p:spPr bwMode="auto">
            <a:xfrm>
              <a:off x="3622416" y="823548"/>
              <a:ext cx="794238" cy="794238"/>
            </a:xfrm>
            <a:prstGeom prst="rect">
              <a:avLst/>
            </a:prstGeom>
            <a:noFill/>
          </p:spPr>
        </p:pic>
        <p:pic>
          <p:nvPicPr>
            <p:cNvPr id="9" name="Picture 2" descr="C:\Users\Nok\AppData\Local\Microsoft\Windows\Temporary Internet Files\Content.IE5\S7J28PL2\MC900434845[1].png"/>
            <p:cNvPicPr>
              <a:picLocks noChangeAspect="1" noChangeArrowheads="1"/>
            </p:cNvPicPr>
            <p:nvPr/>
          </p:nvPicPr>
          <p:blipFill>
            <a:blip r:embed="rId4" cstate="print"/>
            <a:srcRect/>
            <a:stretch>
              <a:fillRect/>
            </a:stretch>
          </p:blipFill>
          <p:spPr bwMode="auto">
            <a:xfrm>
              <a:off x="4747824" y="835271"/>
              <a:ext cx="794238" cy="794238"/>
            </a:xfrm>
            <a:prstGeom prst="rect">
              <a:avLst/>
            </a:prstGeom>
            <a:noFill/>
          </p:spPr>
        </p:pic>
        <p:pic>
          <p:nvPicPr>
            <p:cNvPr id="10" name="Picture 2" descr="C:\Users\Nok\AppData\Local\Microsoft\Windows\Temporary Internet Files\Content.IE5\S7J28PL2\MC900434845[1].png"/>
            <p:cNvPicPr>
              <a:picLocks noChangeAspect="1" noChangeArrowheads="1"/>
            </p:cNvPicPr>
            <p:nvPr/>
          </p:nvPicPr>
          <p:blipFill>
            <a:blip r:embed="rId4" cstate="print"/>
            <a:srcRect/>
            <a:stretch>
              <a:fillRect/>
            </a:stretch>
          </p:blipFill>
          <p:spPr bwMode="auto">
            <a:xfrm>
              <a:off x="5873233" y="835272"/>
              <a:ext cx="794238" cy="794238"/>
            </a:xfrm>
            <a:prstGeom prst="rect">
              <a:avLst/>
            </a:prstGeom>
            <a:noFill/>
          </p:spPr>
        </p:pic>
        <p:sp>
          <p:nvSpPr>
            <p:cNvPr id="11" name="TextBox 10"/>
            <p:cNvSpPr txBox="1"/>
            <p:nvPr/>
          </p:nvSpPr>
          <p:spPr>
            <a:xfrm>
              <a:off x="1359876" y="1594340"/>
              <a:ext cx="445477" cy="307777"/>
            </a:xfrm>
            <a:prstGeom prst="rect">
              <a:avLst/>
            </a:prstGeom>
            <a:noFill/>
          </p:spPr>
          <p:txBody>
            <a:bodyPr wrap="square" rtlCol="0">
              <a:spAutoFit/>
            </a:bodyPr>
            <a:lstStyle/>
            <a:p>
              <a:r>
                <a:rPr lang="en-US" sz="1400" b="1" dirty="0" smtClean="0">
                  <a:solidFill>
                    <a:srgbClr val="FF0000"/>
                  </a:solidFill>
                </a:rPr>
                <a:t>HR</a:t>
              </a:r>
            </a:p>
          </p:txBody>
        </p:sp>
        <p:sp>
          <p:nvSpPr>
            <p:cNvPr id="13" name="TextBox 12"/>
            <p:cNvSpPr txBox="1"/>
            <p:nvPr/>
          </p:nvSpPr>
          <p:spPr>
            <a:xfrm>
              <a:off x="2414954" y="1582618"/>
              <a:ext cx="797169" cy="307777"/>
            </a:xfrm>
            <a:prstGeom prst="rect">
              <a:avLst/>
            </a:prstGeom>
            <a:noFill/>
          </p:spPr>
          <p:txBody>
            <a:bodyPr wrap="square" rtlCol="0">
              <a:spAutoFit/>
            </a:bodyPr>
            <a:lstStyle/>
            <a:p>
              <a:pPr algn="ctr"/>
              <a:r>
                <a:rPr lang="en-US" sz="1400" b="1" dirty="0" smtClean="0">
                  <a:solidFill>
                    <a:srgbClr val="FF0000"/>
                  </a:solidFill>
                </a:rPr>
                <a:t>ERP</a:t>
              </a:r>
            </a:p>
          </p:txBody>
        </p:sp>
        <p:sp>
          <p:nvSpPr>
            <p:cNvPr id="14" name="TextBox 13"/>
            <p:cNvSpPr txBox="1"/>
            <p:nvPr/>
          </p:nvSpPr>
          <p:spPr>
            <a:xfrm>
              <a:off x="3575532" y="1582619"/>
              <a:ext cx="797169" cy="307777"/>
            </a:xfrm>
            <a:prstGeom prst="rect">
              <a:avLst/>
            </a:prstGeom>
            <a:noFill/>
          </p:spPr>
          <p:txBody>
            <a:bodyPr wrap="square" rtlCol="0">
              <a:spAutoFit/>
            </a:bodyPr>
            <a:lstStyle/>
            <a:p>
              <a:pPr algn="ctr"/>
              <a:r>
                <a:rPr lang="en-US" sz="1400" b="1" dirty="0" smtClean="0">
                  <a:solidFill>
                    <a:srgbClr val="FF0000"/>
                  </a:solidFill>
                </a:rPr>
                <a:t>CRM</a:t>
              </a:r>
            </a:p>
          </p:txBody>
        </p:sp>
        <p:sp>
          <p:nvSpPr>
            <p:cNvPr id="15" name="TextBox 14"/>
            <p:cNvSpPr txBox="1"/>
            <p:nvPr/>
          </p:nvSpPr>
          <p:spPr>
            <a:xfrm>
              <a:off x="4700941" y="1582620"/>
              <a:ext cx="797169" cy="307777"/>
            </a:xfrm>
            <a:prstGeom prst="rect">
              <a:avLst/>
            </a:prstGeom>
            <a:noFill/>
          </p:spPr>
          <p:txBody>
            <a:bodyPr wrap="square" rtlCol="0">
              <a:spAutoFit/>
            </a:bodyPr>
            <a:lstStyle/>
            <a:p>
              <a:pPr algn="ctr"/>
              <a:r>
                <a:rPr lang="en-US" sz="1400" b="1" dirty="0" smtClean="0">
                  <a:solidFill>
                    <a:srgbClr val="FF0000"/>
                  </a:solidFill>
                </a:rPr>
                <a:t>SCM</a:t>
              </a:r>
            </a:p>
          </p:txBody>
        </p:sp>
        <p:sp>
          <p:nvSpPr>
            <p:cNvPr id="16" name="TextBox 15"/>
            <p:cNvSpPr txBox="1"/>
            <p:nvPr/>
          </p:nvSpPr>
          <p:spPr>
            <a:xfrm>
              <a:off x="5814627" y="1594344"/>
              <a:ext cx="797169" cy="307777"/>
            </a:xfrm>
            <a:prstGeom prst="rect">
              <a:avLst/>
            </a:prstGeom>
            <a:noFill/>
          </p:spPr>
          <p:txBody>
            <a:bodyPr wrap="square" rtlCol="0">
              <a:spAutoFit/>
            </a:bodyPr>
            <a:lstStyle/>
            <a:p>
              <a:pPr algn="ctr"/>
              <a:r>
                <a:rPr lang="en-US" sz="1400" b="1" dirty="0" smtClean="0">
                  <a:solidFill>
                    <a:srgbClr val="FF0000"/>
                  </a:solidFill>
                </a:rPr>
                <a:t>Billing</a:t>
              </a:r>
            </a:p>
          </p:txBody>
        </p:sp>
      </p:grpSp>
      <p:cxnSp>
        <p:nvCxnSpPr>
          <p:cNvPr id="19" name="Straight Connector 18"/>
          <p:cNvCxnSpPr/>
          <p:nvPr/>
        </p:nvCxnSpPr>
        <p:spPr>
          <a:xfrm>
            <a:off x="890954" y="1289538"/>
            <a:ext cx="23446" cy="2274277"/>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951777" y="1301262"/>
            <a:ext cx="23446" cy="2274277"/>
          </a:xfrm>
          <a:prstGeom prst="line">
            <a:avLst/>
          </a:prstGeom>
          <a:ln w="66675"/>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par>
                                <p:cTn id="8" presetID="5"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Big Data in Data Center</a:t>
            </a:r>
            <a:endParaRPr lang="en-US" dirty="0"/>
          </a:p>
        </p:txBody>
      </p:sp>
      <p:pic>
        <p:nvPicPr>
          <p:cNvPr id="5" name="Picture 9" descr="ExadataX2-8_1up_0074.png"/>
          <p:cNvPicPr>
            <a:picLocks noChangeAspect="1"/>
          </p:cNvPicPr>
          <p:nvPr/>
        </p:nvPicPr>
        <p:blipFill>
          <a:blip r:embed="rId2" cstate="print"/>
          <a:srcRect/>
          <a:stretch>
            <a:fillRect/>
          </a:stretch>
        </p:blipFill>
        <p:spPr bwMode="auto">
          <a:xfrm>
            <a:off x="6735094" y="1360975"/>
            <a:ext cx="1318395" cy="2307192"/>
          </a:xfrm>
          <a:prstGeom prst="rect">
            <a:avLst/>
          </a:prstGeom>
          <a:noFill/>
          <a:ln w="9525">
            <a:noFill/>
            <a:miter lim="800000"/>
            <a:headEnd/>
            <a:tailEnd/>
          </a:ln>
        </p:spPr>
      </p:pic>
      <p:pic>
        <p:nvPicPr>
          <p:cNvPr id="7" name="Picture 6" descr="AllStorage.jpg"/>
          <p:cNvPicPr>
            <a:picLocks noChangeAspect="1"/>
          </p:cNvPicPr>
          <p:nvPr/>
        </p:nvPicPr>
        <p:blipFill>
          <a:blip r:embed="rId3" cstate="print"/>
          <a:srcRect/>
          <a:stretch>
            <a:fillRect/>
          </a:stretch>
        </p:blipFill>
        <p:spPr bwMode="auto">
          <a:xfrm>
            <a:off x="3967406" y="1405303"/>
            <a:ext cx="909393" cy="2335046"/>
          </a:xfrm>
          <a:prstGeom prst="rect">
            <a:avLst/>
          </a:prstGeom>
          <a:noFill/>
          <a:ln w="9525">
            <a:noFill/>
            <a:miter lim="800000"/>
            <a:headEnd/>
            <a:tailEnd/>
          </a:ln>
        </p:spPr>
      </p:pic>
      <p:sp>
        <p:nvSpPr>
          <p:cNvPr id="216066" name="AutoShape 2" descr="data:image/jpeg;base64,/9j/4AAQSkZJRgABAQAAAQABAAD/2wBDAAkGBwgHBgkIBwgKCgkLDRYPDQwMDRsUFRAWIB0iIiAdHx8kKDQsJCYxJx8fLT0tMTU3Ojo6Iys/RD84QzQ5Ojf/2wBDAQoKCg0MDRoPDxo3JR8lNzc3Nzc3Nzc3Nzc3Nzc3Nzc3Nzc3Nzc3Nzc3Nzc3Nzc3Nzc3Nzc3Nzc3Nzc3Nzc3Nzf/wAARCABaAFoDASIAAhEBAxEB/8QAHAAAAQUBAQEAAAAAAAAAAAAABwACAwQGAQUI/8QASBAAAQMCAgIJDgwHAQAAAAAAAQACAwQFBhESIQcTMUFRcXOTsRQVIjZSU1V0gZGSobKzFiQmMjQ1QkNUYYLRIyVFcoPB4fD/xAAaAQACAwEBAAAAAAAAAAAAAAADBAABBQIG/8QAJhEAAgEDAgYDAQEAAAAAAAAAAAECAwQREjITITFBUaEUcfAzIv/aAAwDAQACEQMRAD8AN00rIYnySvDGMBLnHcAWTq8SVlXI5tsY2KEattkGZd5N5T42qXbXSUDDkJ3kvy7luWr15+RZSvqi13U8PYsZqOW/+Sct6Ka1MBVm08I9d13uTdT7u0Hg0GrnXm4eGG+g1ZrSS0k3wY+PQDWzS9ebh4Yb6DUuvNw8MN9BqzWklpKcGHj0i9bNL15uHhhvoNS683Dww30GrOxNklkbHExz3uOTWtGZPkXswYWu8zQTBHED3yQZ+rNcShSj1x6LTk+hZF4uB/rDfQarEN9utKQ+V0dXFukZAHL8iP8Aqq/A66ZfPpucP7LyGTS0FXJC8giN5Y9oOrMHI5KlCnPlHDLzOPUJVruEFyphPTu1bjmndaeAq4sNhyoNJf2RMP8ABrGHUNzMDMH/ANwrcJGrT0SwugxCWpGPxk7K8W7+yT/Sxc7855M+7PStZjqojhvlqZI7IvZLkctWoBYmSVr5pNB4d2Z3Dnvp+22L93Fqu4m0ktJQ6S7pJnAIl0ktJRaSReADrCmCBJwTamUtuZWyNBqKhukCfss3gOPdWlVega1lDTMYMmtiaBxZBMu1S6jtlXUsA0ooXvGfCBqWLOTnPI/FKMS1mhHeH5Xeu8Yk9oqlNVzTSOkmnfI92tznOzJUTngDNxAHCStGhbuk28itSprNRZH53WzcPZeyiMhdYauE3uxRtfpOeX5aOsfMJ3UUUrdbkGpdAdbJXbDZOTn6GoZ1GYqpiMwdsdr8qJuySPlBZeTn6GoaVA+Mzco7pTtov8L93A1dx2OqqG7krvLr6VO24VA3dB3GFVAXQE3gDk9GluUjqmFpjYQXtHrR36hpPwsHNhfPcRMcjHgZ6Lg7LiK3p2UK0NJ610/Ou/ZJ3dCdRrQGpTjHOQngAAADIBcexr2lrwHNIyIIzBTKaQzU0UpGRewOI4Mwq96rX2601lbGwPdTwukDXHIOyGeSykm3gbzyyS9Q0n4WDmwgFiIfz65N+y2rlAG8BplbU7KNb4Lp+ed+ywlfUGtrqmqcwNdPK6QtBzALiTl61qWtCpTk3MVqzjJcjS4VGWIcN/5PdlGVBzC3bBhv9fuyjGlbvevoLR2g82SO2Cy8nP0NQ1qB8Zm5R3SiXsj9sFl5OboahtUD4zNyjulO2f8ANfu7AVtzIwE8BIBPATqQA5kuOHYniUmSTh2J4l0kQ+gaD6DTck3oC8/FvaxdfFJPZK9Cg+g0/JN6AqGLO1m6+KSeyV5uH9F9mk9oCCE0hSuCaQvRYM1GpwuPlBhz9fuyjEg/hj6/w5+v3ZRgWLeb19D1DaD3ZH+v7Nn3Ew9TUOappZVzNO6JHdKKuyVbZqijp66maXS0j9LIb43wh/V0rbjGKujILyMnsO6f+pyzmtCA1k9R5ACeAumKRh0XxvaeAtITgx3cnzLQQuxAJOHYniTwx3cnzJ21uII0T5l2jkPNB9Bp+Sb0BUMVdrV08Vk9krLwbIcMMEcZtkx0GBue2DXkOJVrvjyK4Wuro226Zjp4XRhxkBAzGWe4sGNrWU03HuPutDTjIPyEwhTFjydTHE/kFdora5ztuqxtcLdZDtRP7BbcmlzEksnsYbaW4iw8xwOkA8nmyi8hlgakfcsQG56JFPTNLIiRunfPT50TdawrySdTHgeorEcjZomTRujkALXDIhYS8YFd1Q6otcjoXO3Q06j5FvkkCE5QeYsK4qXUGDcM39oy28HjiCcMN3/vo5oImpIvyqvn0jjhRBmMO34fejmgu/B6/d8HNhEtJX8ut59InCgDT4PX7vg5sLhw7fu+jmgiYkp8ut59InCgDI4bvx+9HNBS0mCK6rkablUPcwHPR1AeYIkJKndVX3JwoeCnbLdBbaZsFOwNa0ZalcSSS4Q//9k="/>
          <p:cNvSpPr>
            <a:spLocks noChangeAspect="1" noChangeArrowheads="1"/>
          </p:cNvSpPr>
          <p:nvPr/>
        </p:nvSpPr>
        <p:spPr bwMode="auto">
          <a:xfrm>
            <a:off x="0" y="-444500"/>
            <a:ext cx="85725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6068" name="AutoShape 4" descr="data:image/jpeg;base64,/9j/4AAQSkZJRgABAQAAAQABAAD/2wBDAAkGBwgHBgkIBwgKCgkLDRYPDQwMDRsUFRAWIB0iIiAdHx8kKDQsJCYxJx8fLT0tMTU3Ojo6Iys/RD84QzQ5Ojf/2wBDAQoKCg0MDRoPDxo3JR8lNzc3Nzc3Nzc3Nzc3Nzc3Nzc3Nzc3Nzc3Nzc3Nzc3Nzc3Nzc3Nzc3Nzc3Nzc3Nzc3Nzf/wAARCABaAFoDASIAAhEBAxEB/8QAHAAAAQUBAQEAAAAAAAAAAAAABwACAwQGAQUI/8QASBAAAQMCAgIJDgwHAQAAAAAAAQACAwQFBhESIQcTMUFRcXOTsRQVIjZSU1V0gZGSobKzFiQmMjQ1QkNUYYLRIyVFcoPB4fD/xAAaAQACAwEBAAAAAAAAAAAAAAADBAABBQIG/8QAJhEAAgEDAgYDAQEAAAAAAAAAAAECAwQREjITITFBUaEUcfAzIv/aAAwDAQACEQMRAD8AN00rIYnySvDGMBLnHcAWTq8SVlXI5tsY2KEattkGZd5N5T42qXbXSUDDkJ3kvy7luWr15+RZSvqi13U8PYsZqOW/+Sct6Ka1MBVm08I9d13uTdT7u0Hg0GrnXm4eGG+g1ZrSS0k3wY+PQDWzS9ebh4Yb6DUuvNw8MN9BqzWklpKcGHj0i9bNL15uHhhvoNS683Dww30GrOxNklkbHExz3uOTWtGZPkXswYWu8zQTBHED3yQZ+rNcShSj1x6LTk+hZF4uB/rDfQarEN9utKQ+V0dXFukZAHL8iP8Aqq/A66ZfPpucP7LyGTS0FXJC8giN5Y9oOrMHI5KlCnPlHDLzOPUJVruEFyphPTu1bjmndaeAq4sNhyoNJf2RMP8ABrGHUNzMDMH/ANwrcJGrT0SwugxCWpGPxk7K8W7+yT/Sxc7855M+7PStZjqojhvlqZI7IvZLkctWoBYmSVr5pNB4d2Z3Dnvp+22L93Fqu4m0ktJQ6S7pJnAIl0ktJRaSReADrCmCBJwTamUtuZWyNBqKhukCfss3gOPdWlVega1lDTMYMmtiaBxZBMu1S6jtlXUsA0ooXvGfCBqWLOTnPI/FKMS1mhHeH5Xeu8Yk9oqlNVzTSOkmnfI92tznOzJUTngDNxAHCStGhbuk28itSprNRZH53WzcPZeyiMhdYauE3uxRtfpOeX5aOsfMJ3UUUrdbkGpdAdbJXbDZOTn6GoZ1GYqpiMwdsdr8qJuySPlBZeTn6GoaVA+Mzco7pTtov8L93A1dx2OqqG7krvLr6VO24VA3dB3GFVAXQE3gDk9GluUjqmFpjYQXtHrR36hpPwsHNhfPcRMcjHgZ6Lg7LiK3p2UK0NJ610/Ou/ZJ3dCdRrQGpTjHOQngAAADIBcexr2lrwHNIyIIzBTKaQzU0UpGRewOI4Mwq96rX2601lbGwPdTwukDXHIOyGeSykm3gbzyyS9Q0n4WDmwgFiIfz65N+y2rlAG8BplbU7KNb4Lp+ed+ywlfUGtrqmqcwNdPK6QtBzALiTl61qWtCpTk3MVqzjJcjS4VGWIcN/5PdlGVBzC3bBhv9fuyjGlbvevoLR2g82SO2Cy8nP0NQ1qB8Zm5R3SiXsj9sFl5OboahtUD4zNyjulO2f8ANfu7AVtzIwE8BIBPATqQA5kuOHYniUmSTh2J4l0kQ+gaD6DTck3oC8/FvaxdfFJPZK9Cg+g0/JN6AqGLO1m6+KSeyV5uH9F9mk9oCCE0hSuCaQvRYM1GpwuPlBhz9fuyjEg/hj6/w5+v3ZRgWLeb19D1DaD3ZH+v7Nn3Ew9TUOappZVzNO6JHdKKuyVbZqijp66maXS0j9LIb43wh/V0rbjGKujILyMnsO6f+pyzmtCA1k9R5ACeAumKRh0XxvaeAtITgx3cnzLQQuxAJOHYniTwx3cnzJ21uII0T5l2jkPNB9Bp+Sb0BUMVdrV08Vk9krLwbIcMMEcZtkx0GBue2DXkOJVrvjyK4Wuro226Zjp4XRhxkBAzGWe4sGNrWU03HuPutDTjIPyEwhTFjydTHE/kFdora5ztuqxtcLdZDtRP7BbcmlzEksnsYbaW4iw8xwOkA8nmyi8hlgakfcsQG56JFPTNLIiRunfPT50TdawrySdTHgeorEcjZomTRujkALXDIhYS8YFd1Q6otcjoXO3Q06j5FvkkCE5QeYsK4qXUGDcM39oy28HjiCcMN3/vo5oImpIvyqvn0jjhRBmMO34fejmgu/B6/d8HNhEtJX8ut59InCgDT4PX7vg5sLhw7fu+jmgiYkp8ut59InCgDI4bvx+9HNBS0mCK6rkablUPcwHPR1AeYIkJKndVX3JwoeCnbLdBbaZsFOwNa0ZalcSSS4Q//9k="/>
          <p:cNvSpPr>
            <a:spLocks noChangeAspect="1" noChangeArrowheads="1"/>
          </p:cNvSpPr>
          <p:nvPr/>
        </p:nvSpPr>
        <p:spPr bwMode="auto">
          <a:xfrm>
            <a:off x="0" y="-444500"/>
            <a:ext cx="85725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6070" name="Picture 6" descr="http://t2.gstatic.com/images?q=tbn:ANd9GcT6o3wUCo0t-IBGoxuXbuhpMgbLOmLKAuar-NavLzP-8kjHCQF3cw"/>
          <p:cNvPicPr>
            <a:picLocks noChangeAspect="1" noChangeArrowheads="1"/>
          </p:cNvPicPr>
          <p:nvPr/>
        </p:nvPicPr>
        <p:blipFill>
          <a:blip r:embed="rId4" cstate="print"/>
          <a:srcRect/>
          <a:stretch>
            <a:fillRect/>
          </a:stretch>
        </p:blipFill>
        <p:spPr bwMode="auto">
          <a:xfrm>
            <a:off x="515815" y="1195020"/>
            <a:ext cx="480647" cy="480647"/>
          </a:xfrm>
          <a:prstGeom prst="rect">
            <a:avLst/>
          </a:prstGeom>
          <a:noFill/>
        </p:spPr>
      </p:pic>
      <p:sp>
        <p:nvSpPr>
          <p:cNvPr id="216072" name="AutoShape 8" descr="data:image/jpeg;base64,/9j/4AAQSkZJRgABAQAAAQABAAD/2wBDAAkGBwgHBgkIBwgKCgkLDRYPDQwMDRsUFRAWIB0iIiAdHx8kKDQsJCYxJx8fLT0tMTU3Ojo6Iys/RD84QzQ5Ojf/2wBDAQoKCg0MDRoPDxo3JR8lNzc3Nzc3Nzc3Nzc3Nzc3Nzc3Nzc3Nzc3Nzc3Nzc3Nzc3Nzc3Nzc3Nzc3Nzc3Nzc3Nzf/wAARCABbAFsDASIAAhEBAxEB/8QAHAAAAgIDAQEAAAAAAAAAAAAAAAUEBgIDBwEI/8QAORAAAgEDAgQDBgQCCwAAAAAAAQIDAAQRBSEGEjFRE0FxBxRhgZGhIiMysULBFRYzNEOSssLR8PH/xAAaAQACAwEBAAAAAAAAAAAAAAACAwABBAUG/8QALBEAAgIBAwMCBQQDAAAAAAAAAQIAAxEEEiETMUFhsQUVUYHBFCIjcaHR4f/aAAwDAQACEQMRAD8A7RNdLHMsbZy1bww8/wBqR6u5GoQoDgsoAz6mpUVhdLIrNOoAOTgmnGsBQczIt7mxlAzgxmCD0NGQehpXpN09zJOJGJ5cfLrWOk3b3Kzl2J5ACM/HP/FCayM+kNdQrbcec/4k+5uFhTmOSCcbVgLtDMkYBywBHzpQupy+6M5bP5gXLDONif5V5PcOb2KRf7V0RlA7kUwUnsZnbWeV9I8uJxDHzt06bVnDIJY1cdCMikt3JdG0drpOVQ64JGD51lZT3jJF4UeYugJAxjPeh6X7cxg1P8mMHGPpzHZIHUivc0jfUi0rfneGnlgZrKPVCIZCcOy/pPffG9V0WhDWVE4jnmHcUZpPD7/OiyJKAG3BLfyprhvI0DLtOMxtdu8ZwRIGr6YL5VZG5JU6HGxHY1Bt9L1OOeNmvByqwJw7Hb0NWGijW5gu2A+lrd957/3EF1os/vDyWU4jWTOVJIxnyyOorUdDu49oLoAMMPnK5+nWn09xBb8vjypGGOF5mAye1basX2Af8gHR0kk/mJJtFb+jlt4pB4gk8RmYbNsRj4dayvdHaeCARS8ssMYTmIOGx+1Oq1zSxwRtJM6oi9WY4Aqhc+e8I6WnBBHH+ops9MufAuIb248RZQAoDFuU996j2+kX8E6FLsCNWB2LDb0rK54miVwtpbTXG+7AYGO9M9N1CK/h8SNWRgSGjcYZfUUxjcg3EcGJWvTWEKpyR6n3kGfS7hLhpbKYR8+5VvL96ybTLhrKSN5+aVyDvnl2pxivaX1Wj/0teT6+sj2MJgtY4mIJRQCR51IoopZOTmPAAGBCq3x1rc+haZb3VsVDPcrGeZcjBVj+4FWSqX7XIi/CDTAf3e5ikPpnl/3U7TBTcobtmK1G7pNt74lXtdZ1S+1iLVpEWdonBWEHlTHTA64659d66Jw7dahfW7XV/wCCiSE+DFGDsAcZJPXNcg0bVRbqoY5A+1We14su7SFbexlV49yqmMMVyegOf3Brs63SmwAVqBj2nm9HrehYTaTg8/edLuZ4raCSad1SJFLMxOwArlet8TzardllJjt1P5cfYdz8f/PVdr3Ed9fx8lxISueh3H06fQCq+LrfrVaPQio7rOTD12vbUrtq4X3lut77YfjOR8amJrb22HSQh1/S2c4/72qkRalEXaJJl8Vc5Tz2xn/UPrWclzK6HAYjvW9qarAfM5ydasjxO38O6vHrWmJdR4DAlJVH8Ljr8vMfA01rmvsavGuIdVQoyIrxsA3chgT9vtXSq8vqEVLSq9p7HTOz1At3hRRRSY+FLuIdNXWNDvtOcge8wtGCf4SRsfkcGmNR9QvbbT7V7q9nSCBMczucAZ2H3q1zkY7ymxjmfMSXUtnJJbXalJoWKSL2YHBFOLK+e1QynKswPKD5Uz4zXR9T4ln1TTI3wwBkaQYQuNucD6dfWkUyll/HnLb5PavVUl2QFp5a8VFsLPbi9MpJ7mohl/F1/FWDsI8ljjFQZZDI5b9O+2DRM4EKukRks4Us4SPnIwzhRzEfE9asHDt/p7ssdy9s9wf8KV8NjO2AdvmN81S3uJChDRq+3Xoaxtb3wZfDu4lkUqcEAc0ee2eo2zg/auL8Yrsv0/TqJBz44nV+HLXXbusAPHnmdA0+7teCuMvfp0vzZTw88SW0gAwSQQ6t+oA9N+3Wu3afdx39lBdwhxHPGsiBxg4IyMiuG+z/AIHuOILqO9vFmj0eFyYxKTmRc7Kvw7kbV3hFVFCqAFAwAPKsdiGutEsbc4HJ9vv9ZsqO5mKjC+JlRRRSI+FJeLZWTRZol0qXUxMDGYIwMYIO588em+cU6oolbawMF13KRPn5NE1YukcWi6ixHk1uwz6kjFRtT0/UtPvUtr+zZL2dA0FupDsQSQNlzvsa+iHZUXLdKR3VxYW9+1+LWP3soIzOV/FyDJxntua6nzZyeVnM+VIB35nzZqqXkd5LbSwSRyRMVlBG6EeXrWuNZHwqRNk7Dauq6dbaX/WXUNfvrZZtQlnJEcpDRxbAArnqcDqfoKlDV7XRNem1hbKMi8AjYqgPh4H8OPI8uTtnIpHzVMb8Z/E0nQtnaCJU+FPZxrGuSLLdxtY2nXxZkOW9F2J+wq+6L7IdAsZTPqEtzqMxOT4pCJ/lXf7020Dja31aSSPwxGyHAVnHMw8zy9R5de9Wm3uUnXKnftSH1j28qcCOTTLXweZ7a20Npbx29tEkUMahURBgKB5AVtoorPHQoooqSQoooqSTCSMSLymk99oxmzyHrTuipJOV3nCGtXlzfFF8GJHCxxNjkuAN8nG/z+J2OKn2PC93Paxrc2CwCN8pE4BK46HYkZ6+ddEopS1KrFh5hFyRiVix4dkjYO+A3mfOn9raiBRvk1JopsGFFFFSSFFFFSSf/9k="/>
          <p:cNvSpPr>
            <a:spLocks noChangeAspect="1" noChangeArrowheads="1"/>
          </p:cNvSpPr>
          <p:nvPr/>
        </p:nvSpPr>
        <p:spPr bwMode="auto">
          <a:xfrm>
            <a:off x="0" y="-411163"/>
            <a:ext cx="866775" cy="8667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6074" name="Picture 10" descr="http://blogs.independent.co.uk/wp-content/uploads/2012/08/twitter-logo.png"/>
          <p:cNvPicPr>
            <a:picLocks noChangeAspect="1" noChangeArrowheads="1"/>
          </p:cNvPicPr>
          <p:nvPr/>
        </p:nvPicPr>
        <p:blipFill>
          <a:blip r:embed="rId5" cstate="print"/>
          <a:srcRect/>
          <a:stretch>
            <a:fillRect/>
          </a:stretch>
        </p:blipFill>
        <p:spPr bwMode="auto">
          <a:xfrm>
            <a:off x="1034807" y="973016"/>
            <a:ext cx="668216" cy="668216"/>
          </a:xfrm>
          <a:prstGeom prst="rect">
            <a:avLst/>
          </a:prstGeom>
          <a:noFill/>
        </p:spPr>
      </p:pic>
      <p:pic>
        <p:nvPicPr>
          <p:cNvPr id="216076" name="Picture 12" descr="http://t3.gstatic.com/images?q=tbn:ANd9GcSSG15HAkXjWjc0g62fkE6AadznYpz6bJ174MtMaTpQVJp1pEgh"/>
          <p:cNvPicPr>
            <a:picLocks noChangeAspect="1" noChangeArrowheads="1"/>
          </p:cNvPicPr>
          <p:nvPr/>
        </p:nvPicPr>
        <p:blipFill>
          <a:blip r:embed="rId6" cstate="print"/>
          <a:srcRect/>
          <a:stretch>
            <a:fillRect/>
          </a:stretch>
        </p:blipFill>
        <p:spPr bwMode="auto">
          <a:xfrm>
            <a:off x="1746741" y="1118822"/>
            <a:ext cx="616194" cy="616194"/>
          </a:xfrm>
          <a:prstGeom prst="rect">
            <a:avLst/>
          </a:prstGeom>
          <a:noFill/>
        </p:spPr>
      </p:pic>
      <p:sp>
        <p:nvSpPr>
          <p:cNvPr id="216078" name="AutoShape 14" descr="data:image/jpeg;base64,/9j/4AAQSkZJRgABAQAAAQABAAD/2wBDAAkGBwgHBgkIBwgKCgkLDRYPDQwMDRsUFRAWIB0iIiAdHx8kKDQsJCYxJx8fLT0tMTU3Ojo6Iys/RD84QzQ5Ojf/2wBDAQoKCg0MDRoPDxo3JR8lNzc3Nzc3Nzc3Nzc3Nzc3Nzc3Nzc3Nzc3Nzc3Nzc3Nzc3Nzc3Nzc3Nzc3Nzc3Nzc3Nzf/wAARCABcAFwDASIAAhEBAxEB/8QAHAAAAQUBAQEAAAAAAAAAAAAABgMEBQcIAQAC/8QASBAAAQIEAwMHBgoGCwAAAAAAAQIDAAQFEQYSITFBYQcTIlFxkbEmQlKBobIUIyVDRGJzk7PBJzJUdNHSFRY1RVNjcoSiwuH/xAAZAQACAwEAAAAAAAAAAAAAAAACAwABBAX/xAAtEQACAgECBQIFBAMAAAAAAAABAgADEQQhBRITMWEicUFRgbHBFBUjoSTR4f/aAAwDAQACEQMRAD8Au9akoSVKIAAuSd0Q71dSVlMs3mA89Wl/VCeK5otSzTCTbnVdLsEQDLkKezBwJ0NNpQ6c7QlbqjyvNbHqP8YcInHFbcvqEQLLsCpqs7Tcdtyz04+qTfcGVtbhKQFiw04K8IisTBtqVPhLPQ+o7SIVDkVjimrT7+KpOlU6dmJcEIQ4GXCnVRuSbdSbQfh7TS5tB5mfkydo9Lh3GE1PL3FPdDYvwmp7jFc0IVR0X39xb9YMc56c2pTLq4XIMMi/xjyZmx2xXND6XiSMrOJeWppaFNPJF1Nq226x1iHUD8/MhDbcynRxhYIPWkmxETyTmSCN8EDmJsr5cH5wUxqvK/Kjgr8ogmXok8fOZZuUH1FflA629xjLafWZ39DXnTKff7ybbf4wKcoiVIEjUmtFtr5sqG7zk+0K74mW3+MRuL1odw1OheuVIWOBChFo28DU0ZrMb4OmP6ZxhPVhabJbGZIPmlXRT/xCoQlZiqYqnZx1FQWwllOdDeYhIBJsAB2bY7yZupTSJhfnKmSCesBKbeJhjydTPxtT1+aT4qhvNuZzxTkJ5zCbB+IJqeolQbmHlrclm7tuqPSsUqtc8CnbxhrhyrTb+Ga089NvuOttqKFqcJKegdhvpEDgGZ+Ta1r8wj3VxzC0z5JV7X5pf4ZiE95SITy+xhdgapPzdJfXMvuPLEwUhTiyogZU6a9sEBmeMAfJ5M/I0xr9KPuIgkVM8YW7YM26enmrBklOzOaUdF/Ng0ljdhs/VEVnMTF2HBfzTFkyRvKMn6gg6WzmZuIV8ir9fxAHlOfUzUJC2oLa7j1pgXZm0r2K16jBFyrG1QkL/wCGvxTEFhKiM16bfZffeZDTYWC1a51tvBjNYC1pAnZ0T116BbH7DP3iqH+MMcSOOPUCebaQpxam7JSgXJ1GwQaowJKI/vOdPaEfyxHYmoDFDpfwxuZmHVc4lGVeW2t+ocILpOo5jE/rtNeekuctt2+cDsAc/K0h5Ew040ozBIS4kpJGVOusD0tNVLCs/OsokVvpfGRDllZSATZQIGu3UQUioJ3hUKNTzanEpuoZiBFC3c+Y19B6FAOCvxkXgyQmpSkTyphCmnJpOVtC9CAAQCeq5V7IgKS7XGaZUKfLyDiUOoJeW42oEAJIKU9ZOzS8WriukS9BlWHm5l94uOZLLCdNCdwHVAuqoDck+swTWFCQREUaRL61askAZH+41wIX5akzCJllxlZmSQlxBSSMqddYIVTIAuTYcYg1Tzh2WHthMvlR6SiYS1mTmdKnSitAue0lJue+JWGj5p1i5KbrIS5/yx4RQ63Bzahwi+KX/Z0t9mnwjRpTuZyeOKFWvHn8SuOVw5Z+ncW3PFMAaH1tm7a1JJ9EkQc8shyztMPWhz/rFd85C7h/IZs4aw/SKPf7mW5gl9S8JtKWpSlXd1Juf1lRX9BkpmvTYk0zRQQ0XLukqGhA/ODPBDnkkz2ve+qBXk4ctXz+6L95ENYZ5AZhqsNZ1LrsQdv7ia6G8jEaaIZhsuqNudscv6mbZt4RysUpyh1SWlnnkOqWEuZkAgWKiLa9kSz7n6UGz9YfgQ35QHPKSS+wb99UAUUKT5mlNVa1qKTsVyfeGOMqVNVtiUlpQoTlfK1rWdEpykX47dkA2IsOTVCbaeW83MMOKy84hJTlVtsRc9R1vu3RP8pU061S5bmnVozTGuRRF+iTuhTGTxcwalazmWeZUSd5JGvthliKxO24mHR33UirDeliRj6wfw7hibrbRmA8iWlgcocUgqKyNtk3GnG48YXruD5ulSa5tqaRNNNi7gDZbUkddrm49cTrKZlzATDNOSozLkmjIEKCSSbE6ki2074VobU4xhRyWqqFh4NugocWFnKb21BO7jFClcYx8O8J+IXiwuHGA2OXxK2W50D2RoWm6U+W+zT4Rm4ufFnXdGk6eLSLA+oPCJph3h8bbIT6/iVly16O0pXB0e5FZZ4tnlqknXaVJzjaSUy7pz23JULX78vfFPZ4G1fXG8Of/HA+WZamCnPJNntd95UC/J058vf7VfvIiQwrW6dKYcbl5mcZaeBc6Cla6qJEDuC6ixTqwh2bXzbamlNlZ2JJsRfu9sHt6ZmVWxqNu/8A2Eb7n6TW9fOH4EN8fOeUcn9gj31RIPVrDjNbbm0LZdm3uiuZSsqQ2kJOt9gJsBprrrA7jGoys7W5V+UmEOtJaQFKQbgELUfzi2A5Tv8AGVp2drUJUjC4hLymOXpkp+8H3TC+LXPItH+ljxTDauVTDdVbZl5yeCkc5dK2lnoGx28CLjUQwxlXKe7SEU+QmG3ipSb82rMEJTx69BBNj1HMTTznpJynYk/3JxM8/I4Dl5iWXkebk2ilVgbaJGwxDyc5iuqUxc2zOyvwYhYUFgJVYXB0CPzjmHa1TZ2gikVR5DRSjmrOLyBaN1j1j8oWqVXpNEoLlPpcwh11SFIQlDmcgqvdSju27ImxGc7YkAZGKBMsW7kZ2gMF3SLbCI07KC0s0OpIjM9FlHKjVZOTZSVKddSDwTfU+oXjTbQs2kcIGgbGM4s4JUe8QqUizUZNyWmEBbbiSkhQuCIp2v8AJfOsTC1Up1Kmibht2/R4BQv4RdkcMOZQ3ec2m+yk5QzPCsA4hT8ywexxX8sJnA2IB9GbPY5/5Gisqeod0cyJ9Ed0B0lmkcRu8TOn9ScQfsiT2OCOHBWIB9DH3gjRnNo9BPdHubR6Ce6J0lk/crvEzmMFYg/Y0/eCPoYIxAfoqPvI0VzaPQT3R7m0eiO6J0lk/crvEzwnAmIFfMMjtcP8IcMcndfdWErTLoSd4Uo+zLGgMiR5o7o6EgbAInSWQ8Ru8QHwLgVigH4U+eem1CxcUNg6gNwg4tHY9DAAO0xO7WNzMcmf/9k="/>
          <p:cNvSpPr>
            <a:spLocks noChangeAspect="1" noChangeArrowheads="1"/>
          </p:cNvSpPr>
          <p:nvPr/>
        </p:nvSpPr>
        <p:spPr bwMode="auto">
          <a:xfrm>
            <a:off x="0" y="-452438"/>
            <a:ext cx="876300" cy="8763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6080" name="AutoShape 16" descr="data:image/jpeg;base64,/9j/4AAQSkZJRgABAQAAAQABAAD/2wBDAAkGBwgHBgkIBwgKCgkLDRYPDQwMDRsUFRAWIB0iIiAdHx8kKDQsJCYxJx8fLT0tMTU3Ojo6Iys/RD84QzQ5Ojf/2wBDAQoKCg0MDRoPDxo3JR8lNzc3Nzc3Nzc3Nzc3Nzc3Nzc3Nzc3Nzc3Nzc3Nzc3Nzc3Nzc3Nzc3Nzc3Nzc3Nzc3Nzf/wAARCABcAFwDASIAAhEBAxEB/8QAHAAAAQUBAQEAAAAAAAAAAAAABgMEBQcIAQAC/8QASBAAAQIEAwMHBgoGCwAAAAAAAQIDAAQFEQYSITFBYQcTIlFxkbEmQlKBobIUIyVDRGJzk7PBJzJUdNHSFRY1RVNjcoSiwuH/xAAZAQACAwEAAAAAAAAAAAAAAAACAwABBAX/xAAtEQACAgECBQIFBAMAAAAAAAABAgADEQQhBRITMWEicUFRgbHBFBUjoSTR4f/aAAwDAQACEQMRAD8Au9akoSVKIAAuSd0Q71dSVlMs3mA89Wl/VCeK5otSzTCTbnVdLsEQDLkKezBwJ0NNpQ6c7QlbqjyvNbHqP8YcInHFbcvqEQLLsCpqs7Tcdtyz04+qTfcGVtbhKQFiw04K8IisTBtqVPhLPQ+o7SIVDkVjimrT7+KpOlU6dmJcEIQ4GXCnVRuSbdSbQfh7TS5tB5mfkydo9Lh3GE1PL3FPdDYvwmp7jFc0IVR0X39xb9YMc56c2pTLq4XIMMi/xjyZmx2xXND6XiSMrOJeWppaFNPJF1Nq226x1iHUD8/MhDbcynRxhYIPWkmxETyTmSCN8EDmJsr5cH5wUxqvK/Kjgr8ogmXok8fOZZuUH1FflA629xjLafWZ39DXnTKff7ybbf4wKcoiVIEjUmtFtr5sqG7zk+0K74mW3+MRuL1odw1OheuVIWOBChFo28DU0ZrMb4OmP6ZxhPVhabJbGZIPmlXRT/xCoQlZiqYqnZx1FQWwllOdDeYhIBJsAB2bY7yZupTSJhfnKmSCesBKbeJhjydTPxtT1+aT4qhvNuZzxTkJ5zCbB+IJqeolQbmHlrclm7tuqPSsUqtc8CnbxhrhyrTb+Ga089NvuOttqKFqcJKegdhvpEDgGZ+Ta1r8wj3VxzC0z5JV7X5pf4ZiE95SITy+xhdgapPzdJfXMvuPLEwUhTiyogZU6a9sEBmeMAfJ5M/I0xr9KPuIgkVM8YW7YM26enmrBklOzOaUdF/Ng0ljdhs/VEVnMTF2HBfzTFkyRvKMn6gg6WzmZuIV8ir9fxAHlOfUzUJC2oLa7j1pgXZm0r2K16jBFyrG1QkL/wCGvxTEFhKiM16bfZffeZDTYWC1a51tvBjNYC1pAnZ0T116BbH7DP3iqH+MMcSOOPUCebaQpxam7JSgXJ1GwQaowJKI/vOdPaEfyxHYmoDFDpfwxuZmHVc4lGVeW2t+ocILpOo5jE/rtNeekuctt2+cDsAc/K0h5Ew040ozBIS4kpJGVOusD0tNVLCs/OsokVvpfGRDllZSATZQIGu3UQUioJ3hUKNTzanEpuoZiBFC3c+Y19B6FAOCvxkXgyQmpSkTyphCmnJpOVtC9CAAQCeq5V7IgKS7XGaZUKfLyDiUOoJeW42oEAJIKU9ZOzS8WriukS9BlWHm5l94uOZLLCdNCdwHVAuqoDck+swTWFCQREUaRL61askAZH+41wIX5akzCJllxlZmSQlxBSSMqddYIVTIAuTYcYg1Tzh2WHthMvlR6SiYS1mTmdKnSitAue0lJue+JWGj5p1i5KbrIS5/yx4RQ63Bzahwi+KX/Z0t9mnwjRpTuZyeOKFWvHn8SuOVw5Z+ncW3PFMAaH1tm7a1JJ9EkQc8shyztMPWhz/rFd85C7h/IZs4aw/SKPf7mW5gl9S8JtKWpSlXd1Juf1lRX9BkpmvTYk0zRQQ0XLukqGhA/ODPBDnkkz2ve+qBXk4ctXz+6L95ENYZ5AZhqsNZ1LrsQdv7ia6G8jEaaIZhsuqNudscv6mbZt4RysUpyh1SWlnnkOqWEuZkAgWKiLa9kSz7n6UGz9YfgQ35QHPKSS+wb99UAUUKT5mlNVa1qKTsVyfeGOMqVNVtiUlpQoTlfK1rWdEpykX47dkA2IsOTVCbaeW83MMOKy84hJTlVtsRc9R1vu3RP8pU061S5bmnVozTGuRRF+iTuhTGTxcwalazmWeZUSd5JGvthliKxO24mHR33UirDeliRj6wfw7hibrbRmA8iWlgcocUgqKyNtk3GnG48YXruD5ulSa5tqaRNNNi7gDZbUkddrm49cTrKZlzATDNOSozLkmjIEKCSSbE6ki2074VobU4xhRyWqqFh4NugocWFnKb21BO7jFClcYx8O8J+IXiwuHGA2OXxK2W50D2RoWm6U+W+zT4Rm4ufFnXdGk6eLSLA+oPCJph3h8bbIT6/iVly16O0pXB0e5FZZ4tnlqknXaVJzjaSUy7pz23JULX78vfFPZ4G1fXG8Of/HA+WZamCnPJNntd95UC/J058vf7VfvIiQwrW6dKYcbl5mcZaeBc6Cla6qJEDuC6ixTqwh2bXzbamlNlZ2JJsRfu9sHt6ZmVWxqNu/8A2Eb7n6TW9fOH4EN8fOeUcn9gj31RIPVrDjNbbm0LZdm3uiuZSsqQ2kJOt9gJsBprrrA7jGoys7W5V+UmEOtJaQFKQbgELUfzi2A5Tv8AGVp2drUJUjC4hLymOXpkp+8H3TC+LXPItH+ljxTDauVTDdVbZl5yeCkc5dK2lnoGx28CLjUQwxlXKe7SEU+QmG3ipSb82rMEJTx69BBNj1HMTTznpJynYk/3JxM8/I4Dl5iWXkebk2ilVgbaJGwxDyc5iuqUxc2zOyvwYhYUFgJVYXB0CPzjmHa1TZ2gikVR5DRSjmrOLyBaN1j1j8oWqVXpNEoLlPpcwh11SFIQlDmcgqvdSju27ImxGc7YkAZGKBMsW7kZ2gMF3SLbCI07KC0s0OpIjM9FlHKjVZOTZSVKddSDwTfU+oXjTbQs2kcIGgbGM4s4JUe8QqUizUZNyWmEBbbiSkhQuCIp2v8AJfOsTC1Up1Kmibht2/R4BQv4RdkcMOZQ3ec2m+yk5QzPCsA4hT8ywexxX8sJnA2IB9GbPY5/5Gisqeod0cyJ9Ed0B0lmkcRu8TOn9ScQfsiT2OCOHBWIB9DH3gjRnNo9BPdHubR6Ce6J0lk/crvEzmMFYg/Y0/eCPoYIxAfoqPvI0VzaPQT3R7m0eiO6J0lk/crvEzwnAmIFfMMjtcP8IcMcndfdWErTLoSd4Uo+zLGgMiR5o7o6EgbAInSWQ8Ru8QHwLgVigH4U+eem1CxcUNg6gNwg4tHY9DAAO0xO7WNzMcmf/9k="/>
          <p:cNvSpPr>
            <a:spLocks noChangeAspect="1" noChangeArrowheads="1"/>
          </p:cNvSpPr>
          <p:nvPr/>
        </p:nvSpPr>
        <p:spPr bwMode="auto">
          <a:xfrm>
            <a:off x="0" y="-452438"/>
            <a:ext cx="876300" cy="8763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6082" name="Picture 18" descr="http://www.lehigh.edu/google/youtube_icon.png"/>
          <p:cNvPicPr>
            <a:picLocks noChangeAspect="1" noChangeArrowheads="1"/>
          </p:cNvPicPr>
          <p:nvPr/>
        </p:nvPicPr>
        <p:blipFill>
          <a:blip r:embed="rId7" cstate="print"/>
          <a:srcRect/>
          <a:stretch>
            <a:fillRect/>
          </a:stretch>
        </p:blipFill>
        <p:spPr bwMode="auto">
          <a:xfrm>
            <a:off x="2473571" y="1195757"/>
            <a:ext cx="480644" cy="480644"/>
          </a:xfrm>
          <a:prstGeom prst="rect">
            <a:avLst/>
          </a:prstGeom>
          <a:noFill/>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Best Practices</a:t>
            </a:r>
          </a:p>
        </p:txBody>
      </p:sp>
      <p:graphicFrame>
        <p:nvGraphicFramePr>
          <p:cNvPr id="11" name="Diagram 10"/>
          <p:cNvGraphicFramePr/>
          <p:nvPr/>
        </p:nvGraphicFramePr>
        <p:xfrm>
          <a:off x="565268" y="1048220"/>
          <a:ext cx="8004574" cy="3531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Malls Video</a:t>
            </a:r>
            <a:endParaRPr lang="en-US" dirty="0"/>
          </a:p>
        </p:txBody>
      </p:sp>
      <p:sp>
        <p:nvSpPr>
          <p:cNvPr id="4" name="Text Placeholder 3"/>
          <p:cNvSpPr>
            <a:spLocks noGrp="1"/>
          </p:cNvSpPr>
          <p:nvPr>
            <p:ph type="body" sz="quarter" idx="13"/>
          </p:nvPr>
        </p:nvSpPr>
        <p:spPr/>
        <p:txBody>
          <a:bodyPr/>
          <a:lstStyle/>
          <a:p>
            <a:endParaRPr lang="en-US" dirty="0"/>
          </a:p>
        </p:txBody>
      </p:sp>
      <p:pic>
        <p:nvPicPr>
          <p:cNvPr id="5" name="Video 1 Smart Mall.wmv">
            <a:hlinkClick r:id="" action="ppaction://media"/>
          </p:cNvPr>
          <p:cNvPicPr>
            <a:picLocks noGrp="1" noRot="1" noChangeAspect="1"/>
          </p:cNvPicPr>
          <p:nvPr>
            <p:ph sz="quarter" idx="12"/>
            <a:videoFile r:link="rId1"/>
          </p:nvPr>
        </p:nvPicPr>
        <p:blipFill>
          <a:blip r:embed="rId3" cstate="print"/>
          <a:stretch>
            <a:fillRect/>
          </a:stretch>
        </p:blipFill>
        <p:spPr>
          <a:xfrm>
            <a:off x="693704" y="610616"/>
            <a:ext cx="7803931" cy="4389711"/>
          </a:xfrm>
          <a:prstGeom prst="rect">
            <a:avLst/>
          </a:prstGeom>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Mall Video #2</a:t>
            </a:r>
            <a:endParaRPr lang="en-US" dirty="0"/>
          </a:p>
        </p:txBody>
      </p:sp>
      <p:sp>
        <p:nvSpPr>
          <p:cNvPr id="4" name="Text Placeholder 3"/>
          <p:cNvSpPr>
            <a:spLocks noGrp="1"/>
          </p:cNvSpPr>
          <p:nvPr>
            <p:ph type="body" sz="quarter" idx="13"/>
          </p:nvPr>
        </p:nvSpPr>
        <p:spPr/>
        <p:txBody>
          <a:bodyPr/>
          <a:lstStyle/>
          <a:p>
            <a:endParaRPr lang="en-US"/>
          </a:p>
        </p:txBody>
      </p:sp>
      <p:pic>
        <p:nvPicPr>
          <p:cNvPr id="5" name="Video 2 Sandbox.wmv">
            <a:hlinkClick r:id="" action="ppaction://media"/>
          </p:cNvPr>
          <p:cNvPicPr>
            <a:picLocks noGrp="1" noRot="1" noChangeAspect="1"/>
          </p:cNvPicPr>
          <p:nvPr>
            <p:ph sz="quarter" idx="12"/>
            <a:videoFile r:link="rId1"/>
          </p:nvPr>
        </p:nvPicPr>
        <p:blipFill>
          <a:blip r:embed="rId3" cstate="print"/>
          <a:stretch>
            <a:fillRect/>
          </a:stretch>
        </p:blipFill>
        <p:spPr>
          <a:xfrm>
            <a:off x="756703" y="604699"/>
            <a:ext cx="7725151" cy="4345397"/>
          </a:xfrm>
          <a:prstGeom prst="rect">
            <a:avLst/>
          </a:prstGeom>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Oracle Safe Harbor</a:t>
            </a:r>
          </a:p>
        </p:txBody>
      </p:sp>
      <p:sp>
        <p:nvSpPr>
          <p:cNvPr id="25603" name="Content Placeholder 24"/>
          <p:cNvSpPr>
            <a:spLocks noGrp="1"/>
          </p:cNvSpPr>
          <p:nvPr>
            <p:ph sz="quarter" idx="12"/>
          </p:nvPr>
        </p:nvSpPr>
        <p:spPr/>
        <p:txBody>
          <a:bodyPr/>
          <a:lstStyle/>
          <a:p>
            <a:pPr marL="58738" indent="1588" eaLnBrk="1" hangingPunct="1">
              <a:buFont typeface="Wingdings" pitchFamily="2" charset="2"/>
              <a:buNone/>
              <a:defRPr/>
            </a:pPr>
            <a:r>
              <a:rPr lang="en-US" sz="2400" dirty="0" smtClean="0">
                <a:ea typeface="ヒラギノ角ゴ Pro W3"/>
                <a:cs typeface="ヒラギノ角ゴ Pro W3"/>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a:t>
            </a:r>
            <a:r>
              <a:rPr lang="ja-JP" altLang="en-US" sz="2400" smtClean="0">
                <a:ea typeface="ヒラギノ角ゴ Pro W3"/>
                <a:cs typeface="ヒラギノ角ゴ Pro W3"/>
              </a:rPr>
              <a:t>’</a:t>
            </a:r>
            <a:r>
              <a:rPr lang="en-US" altLang="ja-JP" sz="2400" dirty="0" smtClean="0">
                <a:ea typeface="ヒラギノ角ゴ Pro W3"/>
                <a:cs typeface="ヒラギノ角ゴ Pro W3"/>
              </a:rPr>
              <a:t>s products remains at the sole discretion of Oracle.</a:t>
            </a:r>
            <a:endParaRPr lang="en-US" sz="2400" dirty="0" smtClean="0">
              <a:ea typeface="ヒラギノ角ゴ Pro W3"/>
              <a:cs typeface="ヒラギノ角ゴ Pro W3"/>
            </a:endParaRPr>
          </a:p>
          <a:p>
            <a:pPr eaLnBrk="1" hangingPunct="1">
              <a:defRPr/>
            </a:pPr>
            <a:endParaRPr lang="en-US" dirty="0" smtClean="0"/>
          </a:p>
          <a:p>
            <a:pPr eaLnBrk="1" hangingPunct="1">
              <a:defRPr/>
            </a:pPr>
            <a:endParaRPr lang="en-US" dirty="0" smtClean="0"/>
          </a:p>
          <a:p>
            <a:pPr eaLnBrk="1" hangingPunct="1">
              <a:defRPr/>
            </a:pPr>
            <a:endParaRPr lang="en-US" dirty="0" smtClean="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Mall #3</a:t>
            </a:r>
            <a:endParaRPr lang="en-US" dirty="0"/>
          </a:p>
        </p:txBody>
      </p:sp>
      <p:sp>
        <p:nvSpPr>
          <p:cNvPr id="4" name="Text Placeholder 3"/>
          <p:cNvSpPr>
            <a:spLocks noGrp="1"/>
          </p:cNvSpPr>
          <p:nvPr>
            <p:ph type="body" sz="quarter" idx="13"/>
          </p:nvPr>
        </p:nvSpPr>
        <p:spPr/>
        <p:txBody>
          <a:bodyPr/>
          <a:lstStyle/>
          <a:p>
            <a:endParaRPr lang="en-US"/>
          </a:p>
        </p:txBody>
      </p:sp>
      <p:pic>
        <p:nvPicPr>
          <p:cNvPr id="5" name="Video 3 Transformation.wmv">
            <a:hlinkClick r:id="" action="ppaction://media"/>
          </p:cNvPr>
          <p:cNvPicPr>
            <a:picLocks noGrp="1" noRot="1" noChangeAspect="1"/>
          </p:cNvPicPr>
          <p:nvPr>
            <p:ph sz="quarter" idx="12"/>
            <a:videoFile r:link="rId1"/>
          </p:nvPr>
        </p:nvPicPr>
        <p:blipFill>
          <a:blip r:embed="rId3" cstate="print"/>
          <a:stretch>
            <a:fillRect/>
          </a:stretch>
        </p:blipFill>
        <p:spPr>
          <a:xfrm>
            <a:off x="709430" y="578923"/>
            <a:ext cx="7819715" cy="4398590"/>
          </a:xfrm>
          <a:prstGeom prst="rect">
            <a:avLst/>
          </a:prstGeom>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Mall #4</a:t>
            </a:r>
            <a:endParaRPr lang="en-US" dirty="0"/>
          </a:p>
        </p:txBody>
      </p:sp>
      <p:sp>
        <p:nvSpPr>
          <p:cNvPr id="4" name="Text Placeholder 3"/>
          <p:cNvSpPr>
            <a:spLocks noGrp="1"/>
          </p:cNvSpPr>
          <p:nvPr>
            <p:ph type="body" sz="quarter" idx="13"/>
          </p:nvPr>
        </p:nvSpPr>
        <p:spPr/>
        <p:txBody>
          <a:bodyPr/>
          <a:lstStyle/>
          <a:p>
            <a:endParaRPr lang="en-US"/>
          </a:p>
        </p:txBody>
      </p:sp>
      <p:pic>
        <p:nvPicPr>
          <p:cNvPr id="5" name="Video 4 Analysis.wmv">
            <a:hlinkClick r:id="" action="ppaction://media"/>
          </p:cNvPr>
          <p:cNvPicPr>
            <a:picLocks noGrp="1" noRot="1" noChangeAspect="1"/>
          </p:cNvPicPr>
          <p:nvPr>
            <p:ph sz="quarter" idx="12"/>
            <a:videoFile r:link="rId1"/>
          </p:nvPr>
        </p:nvPicPr>
        <p:blipFill>
          <a:blip r:embed="rId3" cstate="print"/>
          <a:stretch>
            <a:fillRect/>
          </a:stretch>
        </p:blipFill>
        <p:spPr>
          <a:xfrm>
            <a:off x="740979" y="600760"/>
            <a:ext cx="7709338" cy="4336502"/>
          </a:xfrm>
          <a:prstGeom prst="rect">
            <a:avLst/>
          </a:prstGeom>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Mall #5</a:t>
            </a:r>
            <a:endParaRPr lang="en-US" dirty="0"/>
          </a:p>
        </p:txBody>
      </p:sp>
      <p:sp>
        <p:nvSpPr>
          <p:cNvPr id="4" name="Text Placeholder 3"/>
          <p:cNvSpPr>
            <a:spLocks noGrp="1"/>
          </p:cNvSpPr>
          <p:nvPr>
            <p:ph type="body" sz="quarter" idx="13"/>
          </p:nvPr>
        </p:nvSpPr>
        <p:spPr/>
        <p:txBody>
          <a:bodyPr/>
          <a:lstStyle/>
          <a:p>
            <a:endParaRPr lang="en-US"/>
          </a:p>
        </p:txBody>
      </p:sp>
      <p:pic>
        <p:nvPicPr>
          <p:cNvPr id="5" name="Video 5 Dashboard.wmv">
            <a:hlinkClick r:id="" action="ppaction://media"/>
          </p:cNvPr>
          <p:cNvPicPr>
            <a:picLocks noGrp="1" noRot="1" noChangeAspect="1"/>
          </p:cNvPicPr>
          <p:nvPr>
            <p:ph sz="quarter" idx="12"/>
            <a:videoFile r:link="rId1"/>
          </p:nvPr>
        </p:nvPicPr>
        <p:blipFill>
          <a:blip r:embed="rId3" cstate="print"/>
          <a:stretch>
            <a:fillRect/>
          </a:stretch>
        </p:blipFill>
        <p:spPr>
          <a:xfrm>
            <a:off x="740979" y="623424"/>
            <a:ext cx="7851228" cy="4248118"/>
          </a:xfrm>
          <a:prstGeom prst="rect">
            <a:avLst/>
          </a:prstGeom>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a:blip r:embed="rId3" cstate="print"/>
          <a:srcRect/>
          <a:stretch>
            <a:fillRect/>
          </a:stretch>
        </p:blipFill>
        <p:spPr bwMode="auto">
          <a:xfrm>
            <a:off x="1524000" y="1085850"/>
            <a:ext cx="5711825" cy="32766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171575"/>
            <a:ext cx="1725613" cy="760413"/>
          </a:xfrm>
        </p:spPr>
        <p:txBody>
          <a:bodyPr/>
          <a:lstStyle/>
          <a:p>
            <a:r>
              <a:rPr smtClean="0">
                <a:ln>
                  <a:noFill/>
                </a:ln>
              </a:rPr>
              <a:t/>
            </a:r>
            <a:br>
              <a:rPr smtClean="0">
                <a:ln>
                  <a:noFill/>
                </a:ln>
              </a:rPr>
            </a:br>
            <a:r>
              <a:rPr smtClean="0">
                <a:ln>
                  <a:noFill/>
                </a:ln>
              </a:rPr>
              <a:t>Agenda</a:t>
            </a:r>
          </a:p>
        </p:txBody>
      </p:sp>
      <p:sp>
        <p:nvSpPr>
          <p:cNvPr id="24579" name="Text Placeholder 2"/>
          <p:cNvSpPr>
            <a:spLocks noGrp="1"/>
          </p:cNvSpPr>
          <p:nvPr>
            <p:ph type="body" sz="quarter" idx="13"/>
          </p:nvPr>
        </p:nvSpPr>
        <p:spPr>
          <a:xfrm>
            <a:off x="3175000" y="723780"/>
            <a:ext cx="5545138" cy="3461357"/>
          </a:xfrm>
        </p:spPr>
        <p:txBody>
          <a:bodyPr/>
          <a:lstStyle/>
          <a:p>
            <a:pPr marL="284163" indent="-284163">
              <a:defRPr/>
            </a:pPr>
            <a:r>
              <a:rPr lang="en-US" dirty="0" smtClean="0"/>
              <a:t>TOP 10 strategies CIO Issues 2013</a:t>
            </a:r>
          </a:p>
          <a:p>
            <a:pPr marL="284163" indent="-284163">
              <a:defRPr/>
            </a:pPr>
            <a:r>
              <a:rPr lang="en-US" dirty="0" smtClean="0"/>
              <a:t>Problems that Big Data Solves</a:t>
            </a:r>
          </a:p>
          <a:p>
            <a:pPr marL="284163" indent="-284163">
              <a:defRPr/>
            </a:pPr>
            <a:r>
              <a:rPr lang="en-US" dirty="0" smtClean="0"/>
              <a:t>Oracle Data Integration for Big Data</a:t>
            </a:r>
          </a:p>
          <a:p>
            <a:pPr marL="284163" indent="-284163">
              <a:defRPr/>
            </a:pPr>
            <a:r>
              <a:rPr lang="en-US" dirty="0" smtClean="0"/>
              <a:t>Oracle Data Integration for Business Analytics</a:t>
            </a:r>
          </a:p>
          <a:p>
            <a:pPr marL="284163" indent="-284163">
              <a:defRPr/>
            </a:pPr>
            <a:r>
              <a:rPr lang="en-US" dirty="0" smtClean="0"/>
              <a:t>Summary</a:t>
            </a:r>
          </a:p>
          <a:p>
            <a:pPr eaLnBrk="1" hangingPunct="1">
              <a:defRPr/>
            </a:pPr>
            <a:endParaRPr lang="en-US" dirty="0" smtClean="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nip Single Corner Rectangle 15"/>
          <p:cNvSpPr/>
          <p:nvPr/>
        </p:nvSpPr>
        <p:spPr bwMode="auto">
          <a:xfrm rot="10800000">
            <a:off x="121924" y="664028"/>
            <a:ext cx="8795657" cy="3736522"/>
          </a:xfrm>
          <a:prstGeom prst="snip1Rect">
            <a:avLst>
              <a:gd name="adj" fmla="val 13035"/>
            </a:avLst>
          </a:prstGeom>
          <a:solidFill>
            <a:schemeClr val="bg1"/>
          </a:solidFill>
          <a:ln>
            <a:noFill/>
            <a:headEnd type="none" w="med" len="med"/>
            <a:tailEnd type="none" w="med" len="med"/>
          </a:ln>
          <a:effectLst>
            <a:outerShdw blurRad="279400" dist="2159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200" b="0" i="0" u="none" strike="noStrike" cap="none" normalizeH="0" baseline="0" dirty="0">
              <a:ln>
                <a:noFill/>
              </a:ln>
              <a:solidFill>
                <a:schemeClr val="tx1"/>
              </a:solidFill>
              <a:effectLst/>
              <a:latin typeface="Arial" pitchFamily="-111" charset="0"/>
            </a:endParaRPr>
          </a:p>
        </p:txBody>
      </p:sp>
      <p:sp>
        <p:nvSpPr>
          <p:cNvPr id="42" name="Isosceles Triangle 41"/>
          <p:cNvSpPr/>
          <p:nvPr/>
        </p:nvSpPr>
        <p:spPr bwMode="auto">
          <a:xfrm rot="13481271">
            <a:off x="-43267" y="4110322"/>
            <a:ext cx="684657" cy="342415"/>
          </a:xfrm>
          <a:prstGeom prst="triangle">
            <a:avLst>
              <a:gd name="adj" fmla="val 51772"/>
            </a:avLst>
          </a:prstGeom>
          <a:pattFill prst="ltDnDiag">
            <a:fgClr>
              <a:schemeClr val="tx2"/>
            </a:fgClr>
            <a:bgClr>
              <a:schemeClr val="bg1"/>
            </a:bgClr>
          </a:pattFill>
          <a:ln>
            <a:noFill/>
            <a:headEnd type="none" w="med" len="med"/>
            <a:tailEnd type="none" w="med" len="med"/>
          </a:ln>
          <a:effectLst>
            <a:outerShdw blurRad="50800" dist="12700" dir="8160000" algn="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200" b="0" i="0" u="none" strike="noStrike" cap="none" normalizeH="0" baseline="0" dirty="0">
              <a:ln>
                <a:noFill/>
              </a:ln>
              <a:solidFill>
                <a:schemeClr val="tx1"/>
              </a:solidFill>
              <a:effectLst/>
              <a:latin typeface="Arial" pitchFamily="-111" charset="0"/>
            </a:endParaRPr>
          </a:p>
        </p:txBody>
      </p:sp>
      <p:sp>
        <p:nvSpPr>
          <p:cNvPr id="5" name="Title 4"/>
          <p:cNvSpPr>
            <a:spLocks noGrp="1"/>
          </p:cNvSpPr>
          <p:nvPr>
            <p:ph type="title"/>
          </p:nvPr>
        </p:nvSpPr>
        <p:spPr/>
        <p:txBody>
          <a:bodyPr/>
          <a:lstStyle/>
          <a:p>
            <a:r>
              <a:rPr lang="en-US" dirty="0" smtClean="0"/>
              <a:t>Big Data Buzz</a:t>
            </a:r>
            <a:endParaRPr lang="en-US" dirty="0"/>
          </a:p>
        </p:txBody>
      </p:sp>
      <p:sp>
        <p:nvSpPr>
          <p:cNvPr id="22" name="TextBox 21"/>
          <p:cNvSpPr txBox="1"/>
          <p:nvPr/>
        </p:nvSpPr>
        <p:spPr>
          <a:xfrm>
            <a:off x="564855" y="2416995"/>
            <a:ext cx="2554895" cy="1421928"/>
          </a:xfrm>
          <a:prstGeom prst="rect">
            <a:avLst/>
          </a:prstGeom>
          <a:noFill/>
        </p:spPr>
        <p:txBody>
          <a:bodyPr wrap="square" rtlCol="0" anchor="b">
            <a:spAutoFit/>
          </a:bodyPr>
          <a:lstStyle/>
          <a:p>
            <a:pPr marL="114300" indent="-114300">
              <a:lnSpc>
                <a:spcPct val="90000"/>
              </a:lnSpc>
            </a:pPr>
            <a:r>
              <a:rPr lang="en-US" sz="2400" dirty="0" smtClean="0">
                <a:solidFill>
                  <a:schemeClr val="bg2">
                    <a:lumMod val="50000"/>
                  </a:schemeClr>
                </a:solidFill>
              </a:rPr>
              <a:t>“Big data, analytics get even bigger, hotter in 2012”</a:t>
            </a:r>
          </a:p>
        </p:txBody>
      </p:sp>
      <p:sp>
        <p:nvSpPr>
          <p:cNvPr id="23" name="Rectangle 22"/>
          <p:cNvSpPr/>
          <p:nvPr/>
        </p:nvSpPr>
        <p:spPr>
          <a:xfrm>
            <a:off x="663969" y="3827381"/>
            <a:ext cx="1598323" cy="276999"/>
          </a:xfrm>
          <a:prstGeom prst="rect">
            <a:avLst/>
          </a:prstGeom>
        </p:spPr>
        <p:txBody>
          <a:bodyPr wrap="none" anchor="ctr">
            <a:spAutoFit/>
          </a:bodyPr>
          <a:lstStyle/>
          <a:p>
            <a:r>
              <a:rPr lang="en-US" sz="1200" i="1" dirty="0" smtClean="0">
                <a:solidFill>
                  <a:schemeClr val="tx1">
                    <a:lumMod val="50000"/>
                    <a:lumOff val="50000"/>
                  </a:schemeClr>
                </a:solidFill>
              </a:rPr>
              <a:t>InfoWorld – 12/30/11</a:t>
            </a:r>
          </a:p>
        </p:txBody>
      </p:sp>
      <p:cxnSp>
        <p:nvCxnSpPr>
          <p:cNvPr id="24" name="Straight Connector 23"/>
          <p:cNvCxnSpPr/>
          <p:nvPr/>
        </p:nvCxnSpPr>
        <p:spPr bwMode="auto">
          <a:xfrm flipH="1">
            <a:off x="753605" y="3837837"/>
            <a:ext cx="2132470" cy="0"/>
          </a:xfrm>
          <a:prstGeom prst="line">
            <a:avLst/>
          </a:prstGeom>
          <a:ln w="12700">
            <a:solidFill>
              <a:schemeClr val="tx2"/>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0" name="TextBox 19"/>
          <p:cNvSpPr txBox="1"/>
          <p:nvPr/>
        </p:nvSpPr>
        <p:spPr>
          <a:xfrm>
            <a:off x="564856" y="1177436"/>
            <a:ext cx="2617257" cy="757130"/>
          </a:xfrm>
          <a:prstGeom prst="rect">
            <a:avLst/>
          </a:prstGeom>
          <a:noFill/>
        </p:spPr>
        <p:txBody>
          <a:bodyPr wrap="square" rtlCol="0" anchor="b">
            <a:spAutoFit/>
          </a:bodyPr>
          <a:lstStyle/>
          <a:p>
            <a:pPr marL="114300" indent="-114300">
              <a:lnSpc>
                <a:spcPct val="90000"/>
              </a:lnSpc>
            </a:pPr>
            <a:r>
              <a:rPr lang="en-US" sz="2400" dirty="0" smtClean="0">
                <a:solidFill>
                  <a:schemeClr val="bg2">
                    <a:lumMod val="50000"/>
                  </a:schemeClr>
                </a:solidFill>
              </a:rPr>
              <a:t>“The promise of big data”</a:t>
            </a:r>
          </a:p>
        </p:txBody>
      </p:sp>
      <p:sp>
        <p:nvSpPr>
          <p:cNvPr id="21" name="Rectangle 20"/>
          <p:cNvSpPr/>
          <p:nvPr/>
        </p:nvSpPr>
        <p:spPr>
          <a:xfrm>
            <a:off x="663969" y="1923024"/>
            <a:ext cx="1899944" cy="276999"/>
          </a:xfrm>
          <a:prstGeom prst="rect">
            <a:avLst/>
          </a:prstGeom>
        </p:spPr>
        <p:txBody>
          <a:bodyPr wrap="none" anchor="ctr">
            <a:spAutoFit/>
          </a:bodyPr>
          <a:lstStyle/>
          <a:p>
            <a:r>
              <a:rPr lang="en-US" sz="1200" i="1" dirty="0" smtClean="0">
                <a:solidFill>
                  <a:schemeClr val="tx1">
                    <a:lumMod val="50000"/>
                    <a:lumOff val="50000"/>
                  </a:schemeClr>
                </a:solidFill>
              </a:rPr>
              <a:t>Intelligent Utility - 8/28/11</a:t>
            </a:r>
          </a:p>
        </p:txBody>
      </p:sp>
      <p:cxnSp>
        <p:nvCxnSpPr>
          <p:cNvPr id="25" name="Straight Connector 24"/>
          <p:cNvCxnSpPr/>
          <p:nvPr/>
        </p:nvCxnSpPr>
        <p:spPr bwMode="auto">
          <a:xfrm flipH="1">
            <a:off x="753605" y="1933480"/>
            <a:ext cx="2132471" cy="0"/>
          </a:xfrm>
          <a:prstGeom prst="line">
            <a:avLst/>
          </a:prstGeom>
          <a:ln w="12700">
            <a:solidFill>
              <a:schemeClr val="tx2"/>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6" name="TextBox 25"/>
          <p:cNvSpPr txBox="1"/>
          <p:nvPr/>
        </p:nvSpPr>
        <p:spPr>
          <a:xfrm>
            <a:off x="3119750" y="833495"/>
            <a:ext cx="2834231" cy="1089529"/>
          </a:xfrm>
          <a:prstGeom prst="rect">
            <a:avLst/>
          </a:prstGeom>
          <a:noFill/>
        </p:spPr>
        <p:txBody>
          <a:bodyPr wrap="square" rtlCol="0" anchor="b">
            <a:spAutoFit/>
          </a:bodyPr>
          <a:lstStyle/>
          <a:p>
            <a:pPr marL="114300" indent="-114300">
              <a:lnSpc>
                <a:spcPct val="90000"/>
              </a:lnSpc>
            </a:pPr>
            <a:r>
              <a:rPr lang="en-US" sz="2400" dirty="0" smtClean="0">
                <a:solidFill>
                  <a:schemeClr val="bg2">
                    <a:lumMod val="50000"/>
                  </a:schemeClr>
                </a:solidFill>
              </a:rPr>
              <a:t>“Are you ready for the era of big data?”</a:t>
            </a:r>
          </a:p>
        </p:txBody>
      </p:sp>
      <p:sp>
        <p:nvSpPr>
          <p:cNvPr id="27" name="Rectangle 26"/>
          <p:cNvSpPr/>
          <p:nvPr/>
        </p:nvSpPr>
        <p:spPr>
          <a:xfrm>
            <a:off x="3211184" y="1923024"/>
            <a:ext cx="2022926" cy="276999"/>
          </a:xfrm>
          <a:prstGeom prst="rect">
            <a:avLst/>
          </a:prstGeom>
        </p:spPr>
        <p:txBody>
          <a:bodyPr wrap="none" anchor="ctr">
            <a:spAutoFit/>
          </a:bodyPr>
          <a:lstStyle/>
          <a:p>
            <a:r>
              <a:rPr lang="en-US" sz="1200" i="1" dirty="0" smtClean="0">
                <a:solidFill>
                  <a:schemeClr val="tx1">
                    <a:lumMod val="50000"/>
                    <a:lumOff val="50000"/>
                  </a:schemeClr>
                </a:solidFill>
              </a:rPr>
              <a:t>McKinsey Quarterly - 11/11</a:t>
            </a:r>
          </a:p>
        </p:txBody>
      </p:sp>
      <p:cxnSp>
        <p:nvCxnSpPr>
          <p:cNvPr id="28" name="Straight Connector 27"/>
          <p:cNvCxnSpPr/>
          <p:nvPr/>
        </p:nvCxnSpPr>
        <p:spPr bwMode="auto">
          <a:xfrm flipH="1">
            <a:off x="3283025" y="1933480"/>
            <a:ext cx="2275346" cy="0"/>
          </a:xfrm>
          <a:prstGeom prst="line">
            <a:avLst/>
          </a:prstGeom>
          <a:ln w="12700">
            <a:solidFill>
              <a:schemeClr val="tx2"/>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32" name="TextBox 31"/>
          <p:cNvSpPr txBox="1"/>
          <p:nvPr/>
        </p:nvSpPr>
        <p:spPr>
          <a:xfrm>
            <a:off x="3119750" y="2749394"/>
            <a:ext cx="2871731" cy="1089529"/>
          </a:xfrm>
          <a:prstGeom prst="rect">
            <a:avLst/>
          </a:prstGeom>
          <a:noFill/>
        </p:spPr>
        <p:txBody>
          <a:bodyPr wrap="square" rtlCol="0" anchor="b">
            <a:spAutoFit/>
          </a:bodyPr>
          <a:lstStyle/>
          <a:p>
            <a:pPr marL="114300" indent="-114300">
              <a:lnSpc>
                <a:spcPct val="90000"/>
              </a:lnSpc>
            </a:pPr>
            <a:r>
              <a:rPr lang="en-US" sz="2400" dirty="0" smtClean="0">
                <a:solidFill>
                  <a:schemeClr val="bg2">
                    <a:lumMod val="50000"/>
                  </a:schemeClr>
                </a:solidFill>
              </a:rPr>
              <a:t>“Health care is next frontier for big data”</a:t>
            </a:r>
          </a:p>
        </p:txBody>
      </p:sp>
      <p:sp>
        <p:nvSpPr>
          <p:cNvPr id="33" name="Rectangle 32"/>
          <p:cNvSpPr/>
          <p:nvPr/>
        </p:nvSpPr>
        <p:spPr>
          <a:xfrm>
            <a:off x="3211184" y="3850464"/>
            <a:ext cx="2161617" cy="276999"/>
          </a:xfrm>
          <a:prstGeom prst="rect">
            <a:avLst/>
          </a:prstGeom>
        </p:spPr>
        <p:txBody>
          <a:bodyPr wrap="none" anchor="t">
            <a:spAutoFit/>
          </a:bodyPr>
          <a:lstStyle/>
          <a:p>
            <a:r>
              <a:rPr lang="en-US" sz="1200" i="1" dirty="0" smtClean="0">
                <a:solidFill>
                  <a:schemeClr val="tx1">
                    <a:lumMod val="50000"/>
                    <a:lumOff val="50000"/>
                  </a:schemeClr>
                </a:solidFill>
              </a:rPr>
              <a:t>Wall Street Journal – 1/19/12</a:t>
            </a:r>
          </a:p>
        </p:txBody>
      </p:sp>
      <p:cxnSp>
        <p:nvCxnSpPr>
          <p:cNvPr id="34" name="Straight Connector 33"/>
          <p:cNvCxnSpPr/>
          <p:nvPr/>
        </p:nvCxnSpPr>
        <p:spPr bwMode="auto">
          <a:xfrm flipH="1">
            <a:off x="3283025" y="3837837"/>
            <a:ext cx="2275346" cy="0"/>
          </a:xfrm>
          <a:prstGeom prst="line">
            <a:avLst/>
          </a:prstGeom>
          <a:ln w="12700">
            <a:solidFill>
              <a:schemeClr val="tx2"/>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35" name="TextBox 34"/>
          <p:cNvSpPr txBox="1"/>
          <p:nvPr/>
        </p:nvSpPr>
        <p:spPr>
          <a:xfrm>
            <a:off x="5947450" y="833495"/>
            <a:ext cx="2871731" cy="1089529"/>
          </a:xfrm>
          <a:prstGeom prst="rect">
            <a:avLst/>
          </a:prstGeom>
          <a:noFill/>
        </p:spPr>
        <p:txBody>
          <a:bodyPr wrap="square" rtlCol="0" anchor="b">
            <a:spAutoFit/>
          </a:bodyPr>
          <a:lstStyle/>
          <a:p>
            <a:pPr marL="114300" indent="-114300">
              <a:lnSpc>
                <a:spcPct val="90000"/>
              </a:lnSpc>
            </a:pPr>
            <a:r>
              <a:rPr lang="en-US" sz="2400" dirty="0" smtClean="0">
                <a:solidFill>
                  <a:schemeClr val="bg2">
                    <a:lumMod val="50000"/>
                  </a:schemeClr>
                </a:solidFill>
              </a:rPr>
              <a:t>“Big data: science’s microscope of the 21st century”</a:t>
            </a:r>
          </a:p>
        </p:txBody>
      </p:sp>
      <p:sp>
        <p:nvSpPr>
          <p:cNvPr id="36" name="Rectangle 35"/>
          <p:cNvSpPr/>
          <p:nvPr/>
        </p:nvSpPr>
        <p:spPr>
          <a:xfrm>
            <a:off x="6046563" y="1923024"/>
            <a:ext cx="1928798" cy="276999"/>
          </a:xfrm>
          <a:prstGeom prst="rect">
            <a:avLst/>
          </a:prstGeom>
        </p:spPr>
        <p:txBody>
          <a:bodyPr wrap="none" anchor="ctr">
            <a:spAutoFit/>
          </a:bodyPr>
          <a:lstStyle/>
          <a:p>
            <a:r>
              <a:rPr lang="en-US" sz="1200" i="1" dirty="0" smtClean="0">
                <a:solidFill>
                  <a:schemeClr val="tx1">
                    <a:lumMod val="50000"/>
                    <a:lumOff val="50000"/>
                  </a:schemeClr>
                </a:solidFill>
              </a:rPr>
              <a:t>Business Week – 11/8/11</a:t>
            </a:r>
          </a:p>
        </p:txBody>
      </p:sp>
      <p:cxnSp>
        <p:nvCxnSpPr>
          <p:cNvPr id="37" name="Straight Connector 36"/>
          <p:cNvCxnSpPr/>
          <p:nvPr/>
        </p:nvCxnSpPr>
        <p:spPr bwMode="auto">
          <a:xfrm flipH="1">
            <a:off x="6136199" y="1933480"/>
            <a:ext cx="2275346" cy="0"/>
          </a:xfrm>
          <a:prstGeom prst="line">
            <a:avLst/>
          </a:prstGeom>
          <a:ln w="12700">
            <a:solidFill>
              <a:schemeClr val="tx2"/>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38" name="TextBox 37"/>
          <p:cNvSpPr txBox="1"/>
          <p:nvPr/>
        </p:nvSpPr>
        <p:spPr>
          <a:xfrm>
            <a:off x="6149262" y="2416995"/>
            <a:ext cx="2504619" cy="1421928"/>
          </a:xfrm>
          <a:prstGeom prst="rect">
            <a:avLst/>
          </a:prstGeom>
          <a:noFill/>
        </p:spPr>
        <p:txBody>
          <a:bodyPr wrap="square" rtlCol="0" anchor="b">
            <a:spAutoFit/>
          </a:bodyPr>
          <a:lstStyle/>
          <a:p>
            <a:pPr marL="114300" indent="-114300">
              <a:lnSpc>
                <a:spcPct val="90000"/>
              </a:lnSpc>
            </a:pPr>
            <a:r>
              <a:rPr lang="en-US" sz="2400" dirty="0" smtClean="0">
                <a:solidFill>
                  <a:schemeClr val="bg2">
                    <a:lumMod val="50000"/>
                  </a:schemeClr>
                </a:solidFill>
              </a:rPr>
              <a:t>“Decisions, decisions…will big data have big impact?”</a:t>
            </a:r>
          </a:p>
        </p:txBody>
      </p:sp>
      <p:sp>
        <p:nvSpPr>
          <p:cNvPr id="39" name="Rectangle 38"/>
          <p:cNvSpPr/>
          <p:nvPr/>
        </p:nvSpPr>
        <p:spPr>
          <a:xfrm>
            <a:off x="6235313" y="3827381"/>
            <a:ext cx="1940211" cy="276999"/>
          </a:xfrm>
          <a:prstGeom prst="rect">
            <a:avLst/>
          </a:prstGeom>
        </p:spPr>
        <p:txBody>
          <a:bodyPr wrap="none" anchor="ctr">
            <a:spAutoFit/>
          </a:bodyPr>
          <a:lstStyle/>
          <a:p>
            <a:r>
              <a:rPr lang="en-US" sz="1200" i="1" dirty="0" smtClean="0">
                <a:solidFill>
                  <a:schemeClr val="tx1">
                    <a:lumMod val="50000"/>
                    <a:lumOff val="50000"/>
                  </a:schemeClr>
                </a:solidFill>
              </a:rPr>
              <a:t>Financial Times – 1/24/12</a:t>
            </a:r>
          </a:p>
        </p:txBody>
      </p:sp>
      <p:cxnSp>
        <p:nvCxnSpPr>
          <p:cNvPr id="40" name="Straight Connector 39"/>
          <p:cNvCxnSpPr/>
          <p:nvPr/>
        </p:nvCxnSpPr>
        <p:spPr bwMode="auto">
          <a:xfrm flipH="1">
            <a:off x="6324949" y="3837837"/>
            <a:ext cx="2086596" cy="0"/>
          </a:xfrm>
          <a:prstGeom prst="line">
            <a:avLst/>
          </a:prstGeom>
          <a:ln w="12700">
            <a:solidFill>
              <a:schemeClr val="tx2"/>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 xmlns:p14="http://schemas.microsoft.com/office/powerpoint/2010/main" val="32917089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childTnLst>
                          </p:cTn>
                        </p:par>
                        <p:par>
                          <p:cTn id="43" fill="hold">
                            <p:stCondLst>
                              <p:cond delay="700"/>
                            </p:stCondLst>
                            <p:childTnLst>
                              <p:par>
                                <p:cTn id="44" presetID="10" presetClass="entr" presetSubtype="0"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par>
                                <p:cTn id="71" presetID="10"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par>
                                <p:cTn id="77" presetID="10" presetClass="entr" presetSubtype="0" fill="hold"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2" grpId="0" animBg="1"/>
      <p:bldP spid="22" grpId="0"/>
      <p:bldP spid="23" grpId="0"/>
      <p:bldP spid="20" grpId="0"/>
      <p:bldP spid="21" grpId="0"/>
      <p:bldP spid="26" grpId="0"/>
      <p:bldP spid="27" grpId="0"/>
      <p:bldP spid="32" grpId="0"/>
      <p:bldP spid="33" grpId="0"/>
      <p:bldP spid="35" grpId="0"/>
      <p:bldP spid="36"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73648"/>
            <a:ext cx="7772400" cy="487877"/>
          </a:xfrm>
        </p:spPr>
        <p:txBody>
          <a:bodyPr>
            <a:noAutofit/>
          </a:bodyPr>
          <a:lstStyle/>
          <a:p>
            <a:r>
              <a:rPr lang="en-US" b="1" dirty="0" smtClean="0"/>
              <a:t>The Top 10 Strategic CIO Issues For 2013</a:t>
            </a:r>
            <a:endParaRPr lang="en-US" b="1" dirty="0"/>
          </a:p>
        </p:txBody>
      </p:sp>
      <p:graphicFrame>
        <p:nvGraphicFramePr>
          <p:cNvPr id="4" name="Table 3"/>
          <p:cNvGraphicFramePr>
            <a:graphicFrameLocks noGrp="1"/>
          </p:cNvGraphicFramePr>
          <p:nvPr/>
        </p:nvGraphicFramePr>
        <p:xfrm>
          <a:off x="372091" y="555494"/>
          <a:ext cx="8560894" cy="4023360"/>
        </p:xfrm>
        <a:graphic>
          <a:graphicData uri="http://schemas.openxmlformats.org/drawingml/2006/table">
            <a:tbl>
              <a:tblPr firstRow="1" bandRow="1">
                <a:tableStyleId>{5C22544A-7EE6-4342-B048-85BDC9FD1C3A}</a:tableStyleId>
              </a:tblPr>
              <a:tblGrid>
                <a:gridCol w="460248"/>
                <a:gridCol w="8100646"/>
              </a:tblGrid>
              <a:tr h="480060">
                <a:tc>
                  <a:txBody>
                    <a:bodyPr/>
                    <a:lstStyle/>
                    <a:p>
                      <a:pPr algn="ctr"/>
                      <a:r>
                        <a:rPr lang="en-US" sz="1400" b="1" dirty="0" smtClean="0"/>
                        <a:t>1</a:t>
                      </a:r>
                      <a:endParaRPr lang="en-US" sz="1400" b="1" dirty="0"/>
                    </a:p>
                  </a:txBody>
                  <a:tcPr marT="34290" marB="34290"/>
                </a:tc>
                <a:tc>
                  <a:txBody>
                    <a:bodyPr/>
                    <a:lstStyle/>
                    <a:p>
                      <a:r>
                        <a:rPr lang="en-US" sz="1400" b="1" dirty="0" smtClean="0"/>
                        <a:t>Simply IT and Transform</a:t>
                      </a:r>
                      <a:r>
                        <a:rPr lang="en-US" sz="1400" b="1" baseline="0" dirty="0" smtClean="0"/>
                        <a:t> Your Spending: Kick the 80/20 Budget Habit</a:t>
                      </a:r>
                      <a:endParaRPr lang="en-US" sz="1400" b="1" dirty="0"/>
                    </a:p>
                  </a:txBody>
                  <a:tcPr marT="34290" marB="34290"/>
                </a:tc>
              </a:tr>
              <a:tr h="276947">
                <a:tc>
                  <a:txBody>
                    <a:bodyPr/>
                    <a:lstStyle/>
                    <a:p>
                      <a:pPr algn="ctr"/>
                      <a:r>
                        <a:rPr lang="en-US" sz="1400" b="1" dirty="0" smtClean="0"/>
                        <a:t>2</a:t>
                      </a:r>
                      <a:endParaRPr lang="en-US" sz="1400" b="1" dirty="0"/>
                    </a:p>
                  </a:txBody>
                  <a:tcPr marT="34290" marB="34290"/>
                </a:tc>
                <a:tc>
                  <a:txBody>
                    <a:bodyPr/>
                    <a:lstStyle/>
                    <a:p>
                      <a:r>
                        <a:rPr lang="en-US" sz="1400" b="1" dirty="0" smtClean="0"/>
                        <a:t>Lead</a:t>
                      </a:r>
                      <a:r>
                        <a:rPr lang="en-US" sz="1400" b="1" baseline="0" dirty="0" smtClean="0"/>
                        <a:t> the Social Revolution : Drive the Social-Enabled Enterprise</a:t>
                      </a:r>
                      <a:endParaRPr lang="en-US" sz="1400" b="1" dirty="0"/>
                    </a:p>
                  </a:txBody>
                  <a:tcPr marT="34290" marB="34290"/>
                </a:tc>
              </a:tr>
              <a:tr h="480060">
                <a:tc>
                  <a:txBody>
                    <a:bodyPr/>
                    <a:lstStyle/>
                    <a:p>
                      <a:pPr algn="ctr"/>
                      <a:r>
                        <a:rPr lang="en-US" sz="1400" b="1" dirty="0" smtClean="0"/>
                        <a:t>3</a:t>
                      </a:r>
                      <a:endParaRPr lang="en-US" sz="1400" b="1" dirty="0"/>
                    </a:p>
                  </a:txBody>
                  <a:tcPr marT="34290" marB="34290"/>
                </a:tc>
                <a:tc>
                  <a:txBody>
                    <a:bodyPr/>
                    <a:lstStyle/>
                    <a:p>
                      <a:r>
                        <a:rPr lang="en-US" sz="1400" b="1" dirty="0" smtClean="0"/>
                        <a:t>Unleash Your company’s Intelligence :Create the Enterprise-Wide Opportunity Chain</a:t>
                      </a:r>
                      <a:endParaRPr lang="en-US" sz="1400" b="1" dirty="0"/>
                    </a:p>
                  </a:txBody>
                  <a:tcPr marT="34290" marB="34290"/>
                </a:tc>
              </a:tr>
              <a:tr h="480060">
                <a:tc>
                  <a:txBody>
                    <a:bodyPr/>
                    <a:lstStyle/>
                    <a:p>
                      <a:pPr algn="ctr"/>
                      <a:r>
                        <a:rPr lang="en-US" sz="1400" b="1" dirty="0" smtClean="0"/>
                        <a:t>4</a:t>
                      </a:r>
                      <a:endParaRPr lang="en-US" sz="1400" b="1" dirty="0"/>
                    </a:p>
                  </a:txBody>
                  <a:tcPr marT="34290" marB="34290"/>
                </a:tc>
                <a:tc>
                  <a:txBody>
                    <a:bodyPr/>
                    <a:lstStyle/>
                    <a:p>
                      <a:r>
                        <a:rPr lang="en-US" sz="1400" b="1" dirty="0" smtClean="0"/>
                        <a:t>Embrace the Engagement</a:t>
                      </a:r>
                      <a:r>
                        <a:rPr lang="en-US" sz="1400" b="1" baseline="0" dirty="0" smtClean="0"/>
                        <a:t> economy : Merge the Back office and the Front Office into the Customer Office.</a:t>
                      </a:r>
                      <a:endParaRPr lang="en-US" sz="1400" b="1" dirty="0"/>
                    </a:p>
                  </a:txBody>
                  <a:tcPr marT="34290" marB="34290"/>
                </a:tc>
              </a:tr>
              <a:tr h="276947">
                <a:tc>
                  <a:txBody>
                    <a:bodyPr/>
                    <a:lstStyle/>
                    <a:p>
                      <a:pPr algn="ctr"/>
                      <a:r>
                        <a:rPr lang="en-US" sz="1400" b="1" dirty="0" smtClean="0"/>
                        <a:t>5</a:t>
                      </a:r>
                      <a:endParaRPr lang="en-US" sz="1400" b="1" dirty="0"/>
                    </a:p>
                  </a:txBody>
                  <a:tcPr marT="34290" marB="34290"/>
                </a:tc>
                <a:tc>
                  <a:txBody>
                    <a:bodyPr/>
                    <a:lstStyle/>
                    <a:p>
                      <a:r>
                        <a:rPr lang="en-US" sz="1400" b="1" dirty="0" smtClean="0"/>
                        <a:t>Future-</a:t>
                      </a:r>
                      <a:r>
                        <a:rPr lang="en-US" sz="1400" b="1" baseline="0" dirty="0" smtClean="0"/>
                        <a:t>Proof Your IT Architecture</a:t>
                      </a:r>
                      <a:endParaRPr lang="en-US" sz="1400" b="1" dirty="0"/>
                    </a:p>
                  </a:txBody>
                  <a:tcPr marT="34290" marB="34290"/>
                </a:tc>
              </a:tr>
              <a:tr h="480060">
                <a:tc>
                  <a:txBody>
                    <a:bodyPr/>
                    <a:lstStyle/>
                    <a:p>
                      <a:pPr algn="ctr"/>
                      <a:r>
                        <a:rPr lang="en-US" sz="1400" b="1" dirty="0" smtClean="0"/>
                        <a:t>6</a:t>
                      </a:r>
                      <a:endParaRPr lang="en-US" sz="1400" b="1" dirty="0"/>
                    </a:p>
                  </a:txBody>
                  <a:tcPr marT="34290" marB="34290"/>
                </a:tc>
                <a:tc>
                  <a:txBody>
                    <a:bodyPr/>
                    <a:lstStyle/>
                    <a:p>
                      <a:r>
                        <a:rPr lang="en-US" sz="1400" b="1" dirty="0" smtClean="0"/>
                        <a:t>Upgrade</a:t>
                      </a:r>
                      <a:r>
                        <a:rPr lang="en-US" sz="1400" b="1" baseline="0" dirty="0" smtClean="0"/>
                        <a:t> “Cloud Strategy” to “Business Transformation enabled by the Cloud”</a:t>
                      </a:r>
                      <a:endParaRPr lang="en-US" sz="1400" b="1" dirty="0"/>
                    </a:p>
                  </a:txBody>
                  <a:tcPr marT="34290" marB="34290"/>
                </a:tc>
              </a:tr>
              <a:tr h="480060">
                <a:tc>
                  <a:txBody>
                    <a:bodyPr/>
                    <a:lstStyle/>
                    <a:p>
                      <a:pPr algn="ctr"/>
                      <a:r>
                        <a:rPr lang="en-US" sz="1800" b="1" dirty="0" smtClean="0">
                          <a:solidFill>
                            <a:srgbClr val="FF0000"/>
                          </a:solidFill>
                        </a:rPr>
                        <a:t>7</a:t>
                      </a:r>
                      <a:endParaRPr lang="en-US" sz="1800" b="1" dirty="0">
                        <a:solidFill>
                          <a:srgbClr val="FF0000"/>
                        </a:solidFill>
                      </a:endParaRPr>
                    </a:p>
                  </a:txBody>
                  <a:tcPr marT="34290" marB="34290"/>
                </a:tc>
                <a:tc>
                  <a:txBody>
                    <a:bodyPr/>
                    <a:lstStyle/>
                    <a:p>
                      <a:r>
                        <a:rPr lang="en-US" sz="1800" b="1" dirty="0" smtClean="0">
                          <a:solidFill>
                            <a:srgbClr val="FF0000"/>
                          </a:solidFill>
                        </a:rPr>
                        <a:t>Transform Big</a:t>
                      </a:r>
                      <a:r>
                        <a:rPr lang="en-US" sz="1800" b="1" baseline="0" dirty="0" smtClean="0">
                          <a:solidFill>
                            <a:srgbClr val="FF0000"/>
                          </a:solidFill>
                        </a:rPr>
                        <a:t> Data into Big Insights, Big Vision and Big Opportunities</a:t>
                      </a:r>
                      <a:endParaRPr lang="en-US" sz="1800" b="1" dirty="0">
                        <a:solidFill>
                          <a:srgbClr val="FF0000"/>
                        </a:solidFill>
                      </a:endParaRPr>
                    </a:p>
                  </a:txBody>
                  <a:tcPr marT="34290" marB="34290"/>
                </a:tc>
              </a:tr>
              <a:tr h="480060">
                <a:tc>
                  <a:txBody>
                    <a:bodyPr/>
                    <a:lstStyle/>
                    <a:p>
                      <a:pPr algn="ctr"/>
                      <a:r>
                        <a:rPr lang="en-US" sz="1400" b="1" dirty="0" smtClean="0"/>
                        <a:t>8</a:t>
                      </a:r>
                      <a:endParaRPr lang="en-US" sz="1400" b="1" dirty="0"/>
                    </a:p>
                  </a:txBody>
                  <a:tcPr marT="34290" marB="34290"/>
                </a:tc>
                <a:tc>
                  <a:txBody>
                    <a:bodyPr/>
                    <a:lstStyle/>
                    <a:p>
                      <a:r>
                        <a:rPr lang="en-US" sz="1400" b="1" dirty="0" smtClean="0"/>
                        <a:t>Preside over a Shotgun Wedding : Systems</a:t>
                      </a:r>
                      <a:r>
                        <a:rPr lang="en-US" sz="1400" b="1" baseline="0" dirty="0" smtClean="0"/>
                        <a:t> of Record Marry Systems of Engagement.</a:t>
                      </a:r>
                      <a:endParaRPr lang="en-US" sz="1400" b="1" dirty="0"/>
                    </a:p>
                  </a:txBody>
                  <a:tcPr marT="34290" marB="34290"/>
                </a:tc>
              </a:tr>
              <a:tr h="276947">
                <a:tc>
                  <a:txBody>
                    <a:bodyPr/>
                    <a:lstStyle/>
                    <a:p>
                      <a:pPr algn="ctr"/>
                      <a:r>
                        <a:rPr lang="en-US" sz="1400" b="1" dirty="0" smtClean="0"/>
                        <a:t>9</a:t>
                      </a:r>
                      <a:endParaRPr lang="en-US" sz="1400" b="1" dirty="0"/>
                    </a:p>
                  </a:txBody>
                  <a:tcPr marT="34290" marB="34290"/>
                </a:tc>
                <a:tc>
                  <a:txBody>
                    <a:bodyPr/>
                    <a:lstStyle/>
                    <a:p>
                      <a:r>
                        <a:rPr lang="en-US" sz="1400" b="1" dirty="0" smtClean="0"/>
                        <a:t>Lead with Speed :CIO as Chief Acceleration Officer</a:t>
                      </a:r>
                      <a:endParaRPr lang="en-US" sz="1400" b="1" dirty="0"/>
                    </a:p>
                  </a:txBody>
                  <a:tcPr marT="34290" marB="34290"/>
                </a:tc>
              </a:tr>
              <a:tr h="276947">
                <a:tc>
                  <a:txBody>
                    <a:bodyPr/>
                    <a:lstStyle/>
                    <a:p>
                      <a:pPr algn="ctr"/>
                      <a:r>
                        <a:rPr lang="en-US" sz="1400" b="1" dirty="0" smtClean="0"/>
                        <a:t>10</a:t>
                      </a:r>
                      <a:endParaRPr lang="en-US" sz="1400" b="1" dirty="0"/>
                    </a:p>
                  </a:txBody>
                  <a:tcPr marT="34290" marB="34290"/>
                </a:tc>
                <a:tc>
                  <a:txBody>
                    <a:bodyPr/>
                    <a:lstStyle/>
                    <a:p>
                      <a:r>
                        <a:rPr lang="en-US" sz="1400" b="1" dirty="0" smtClean="0"/>
                        <a:t>Bend the Value Curve : More Innovation,</a:t>
                      </a:r>
                      <a:r>
                        <a:rPr lang="en-US" sz="1400" b="1" baseline="0" dirty="0" smtClean="0"/>
                        <a:t> Less Integration</a:t>
                      </a:r>
                      <a:endParaRPr lang="en-US" sz="1400" b="1" dirty="0"/>
                    </a:p>
                  </a:txBody>
                  <a:tcPr marT="34290" marB="34290"/>
                </a:tc>
              </a:tr>
            </a:tbl>
          </a:graphicData>
        </a:graphic>
      </p:graphicFrame>
      <p:sp>
        <p:nvSpPr>
          <p:cNvPr id="5" name="TextBox 4"/>
          <p:cNvSpPr txBox="1"/>
          <p:nvPr/>
        </p:nvSpPr>
        <p:spPr>
          <a:xfrm>
            <a:off x="3416751" y="4774168"/>
            <a:ext cx="4930080" cy="369332"/>
          </a:xfrm>
          <a:prstGeom prst="rect">
            <a:avLst/>
          </a:prstGeom>
          <a:noFill/>
        </p:spPr>
        <p:txBody>
          <a:bodyPr wrap="square" rtlCol="0">
            <a:spAutoFit/>
          </a:bodyPr>
          <a:lstStyle/>
          <a:p>
            <a:r>
              <a:rPr lang="en-US" dirty="0" smtClean="0"/>
              <a:t>Source :</a:t>
            </a:r>
            <a:r>
              <a:rPr lang="en-US" dirty="0"/>
              <a:t> </a:t>
            </a:r>
            <a:r>
              <a:rPr lang="en-US" dirty="0" smtClean="0">
                <a:hlinkClick r:id="rId3"/>
              </a:rPr>
              <a:t>www.forbes.com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6" descr="60_seconds_on_internet_nfographic1.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Defining Big Data</a:t>
            </a:r>
          </a:p>
        </p:txBody>
      </p:sp>
      <p:sp>
        <p:nvSpPr>
          <p:cNvPr id="22531" name="Content Placeholder 24"/>
          <p:cNvSpPr>
            <a:spLocks noGrp="1"/>
          </p:cNvSpPr>
          <p:nvPr>
            <p:ph sz="quarter" idx="12"/>
          </p:nvPr>
        </p:nvSpPr>
        <p:spPr/>
        <p:txBody>
          <a:bodyPr/>
          <a:lstStyle/>
          <a:p>
            <a:pPr eaLnBrk="1" hangingPunct="1"/>
            <a:endParaRPr lang="en-US" smtClean="0"/>
          </a:p>
          <a:p>
            <a:pPr eaLnBrk="1" hangingPunct="1"/>
            <a:endParaRPr lang="en-US" smtClean="0"/>
          </a:p>
          <a:p>
            <a:pPr eaLnBrk="1" hangingPunct="1"/>
            <a:endParaRPr lang="en-US" smtClean="0"/>
          </a:p>
        </p:txBody>
      </p:sp>
      <p:cxnSp>
        <p:nvCxnSpPr>
          <p:cNvPr id="9" name="Straight Connector 8"/>
          <p:cNvCxnSpPr/>
          <p:nvPr/>
        </p:nvCxnSpPr>
        <p:spPr>
          <a:xfrm>
            <a:off x="2439988" y="879475"/>
            <a:ext cx="0" cy="3159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25988" y="879475"/>
            <a:ext cx="0" cy="3159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11988" y="879475"/>
            <a:ext cx="0" cy="3159125"/>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a:spLocks noChangeArrowheads="1"/>
          </p:cNvSpPr>
          <p:nvPr/>
        </p:nvSpPr>
        <p:spPr bwMode="auto">
          <a:xfrm>
            <a:off x="663575" y="3554413"/>
            <a:ext cx="1266825" cy="400050"/>
          </a:xfrm>
          <a:prstGeom prst="rect">
            <a:avLst/>
          </a:prstGeom>
          <a:noFill/>
          <a:ln w="9525">
            <a:noFill/>
            <a:miter lim="800000"/>
            <a:headEnd/>
            <a:tailEnd/>
          </a:ln>
        </p:spPr>
        <p:txBody>
          <a:bodyPr wrap="none">
            <a:spAutoFit/>
          </a:bodyPr>
          <a:lstStyle/>
          <a:p>
            <a:pPr algn="ctr"/>
            <a:r>
              <a:rPr lang="en-US" sz="2000">
                <a:solidFill>
                  <a:srgbClr val="646464"/>
                </a:solidFill>
              </a:rPr>
              <a:t>VOLUME</a:t>
            </a:r>
            <a:endParaRPr lang="en-US" sz="600"/>
          </a:p>
        </p:txBody>
      </p:sp>
      <p:sp>
        <p:nvSpPr>
          <p:cNvPr id="13" name="Rectangle 12"/>
          <p:cNvSpPr>
            <a:spLocks noChangeArrowheads="1"/>
          </p:cNvSpPr>
          <p:nvPr/>
        </p:nvSpPr>
        <p:spPr bwMode="auto">
          <a:xfrm>
            <a:off x="2855913" y="3554413"/>
            <a:ext cx="1454150" cy="400050"/>
          </a:xfrm>
          <a:prstGeom prst="rect">
            <a:avLst/>
          </a:prstGeom>
          <a:noFill/>
          <a:ln w="9525">
            <a:noFill/>
            <a:miter lim="800000"/>
            <a:headEnd/>
            <a:tailEnd/>
          </a:ln>
        </p:spPr>
        <p:txBody>
          <a:bodyPr wrap="none">
            <a:spAutoFit/>
          </a:bodyPr>
          <a:lstStyle/>
          <a:p>
            <a:pPr algn="ctr"/>
            <a:r>
              <a:rPr lang="en-US" sz="2000">
                <a:solidFill>
                  <a:srgbClr val="646464"/>
                </a:solidFill>
              </a:rPr>
              <a:t>VELOCITY</a:t>
            </a:r>
            <a:endParaRPr lang="en-US" sz="600"/>
          </a:p>
        </p:txBody>
      </p:sp>
      <p:sp>
        <p:nvSpPr>
          <p:cNvPr id="14" name="Rectangle 13"/>
          <p:cNvSpPr>
            <a:spLocks noChangeArrowheads="1"/>
          </p:cNvSpPr>
          <p:nvPr/>
        </p:nvSpPr>
        <p:spPr bwMode="auto">
          <a:xfrm>
            <a:off x="5235575" y="3554413"/>
            <a:ext cx="1266825" cy="400050"/>
          </a:xfrm>
          <a:prstGeom prst="rect">
            <a:avLst/>
          </a:prstGeom>
          <a:noFill/>
          <a:ln w="9525">
            <a:noFill/>
            <a:miter lim="800000"/>
            <a:headEnd/>
            <a:tailEnd/>
          </a:ln>
        </p:spPr>
        <p:txBody>
          <a:bodyPr wrap="none">
            <a:spAutoFit/>
          </a:bodyPr>
          <a:lstStyle/>
          <a:p>
            <a:pPr algn="ctr"/>
            <a:r>
              <a:rPr lang="en-US" sz="2000">
                <a:solidFill>
                  <a:srgbClr val="646464"/>
                </a:solidFill>
              </a:rPr>
              <a:t>VARIETY</a:t>
            </a:r>
            <a:endParaRPr lang="en-US" sz="600"/>
          </a:p>
        </p:txBody>
      </p:sp>
      <p:sp>
        <p:nvSpPr>
          <p:cNvPr id="15" name="Rectangle 14"/>
          <p:cNvSpPr>
            <a:spLocks noChangeArrowheads="1"/>
          </p:cNvSpPr>
          <p:nvPr/>
        </p:nvSpPr>
        <p:spPr bwMode="auto">
          <a:xfrm>
            <a:off x="7650163" y="3554413"/>
            <a:ext cx="1009650" cy="400050"/>
          </a:xfrm>
          <a:prstGeom prst="rect">
            <a:avLst/>
          </a:prstGeom>
          <a:noFill/>
          <a:ln w="9525">
            <a:noFill/>
            <a:miter lim="800000"/>
            <a:headEnd/>
            <a:tailEnd/>
          </a:ln>
        </p:spPr>
        <p:txBody>
          <a:bodyPr wrap="none">
            <a:spAutoFit/>
          </a:bodyPr>
          <a:lstStyle/>
          <a:p>
            <a:pPr algn="ctr"/>
            <a:r>
              <a:rPr lang="en-US" sz="2000">
                <a:solidFill>
                  <a:srgbClr val="646464"/>
                </a:solidFill>
              </a:rPr>
              <a:t>VALUE</a:t>
            </a:r>
            <a:endParaRPr lang="en-US" sz="600"/>
          </a:p>
        </p:txBody>
      </p:sp>
      <p:sp>
        <p:nvSpPr>
          <p:cNvPr id="22539" name="AutoShape 48"/>
          <p:cNvSpPr>
            <a:spLocks noChangeAspect="1" noChangeArrowheads="1" noTextEdit="1"/>
          </p:cNvSpPr>
          <p:nvPr/>
        </p:nvSpPr>
        <p:spPr bwMode="auto">
          <a:xfrm>
            <a:off x="488950" y="1277938"/>
            <a:ext cx="1555750" cy="1828800"/>
          </a:xfrm>
          <a:prstGeom prst="rect">
            <a:avLst/>
          </a:prstGeom>
          <a:noFill/>
          <a:ln w="9525">
            <a:noFill/>
            <a:miter lim="800000"/>
            <a:headEnd/>
            <a:tailEnd/>
          </a:ln>
        </p:spPr>
        <p:txBody>
          <a:bodyPr/>
          <a:lstStyle/>
          <a:p>
            <a:endParaRPr lang="en-US"/>
          </a:p>
        </p:txBody>
      </p:sp>
      <p:sp>
        <p:nvSpPr>
          <p:cNvPr id="17" name="Rectangle 50"/>
          <p:cNvSpPr>
            <a:spLocks noChangeArrowheads="1"/>
          </p:cNvSpPr>
          <p:nvPr/>
        </p:nvSpPr>
        <p:spPr bwMode="auto">
          <a:xfrm>
            <a:off x="1333500" y="1881188"/>
            <a:ext cx="280988" cy="1222375"/>
          </a:xfrm>
          <a:prstGeom prst="rect">
            <a:avLst/>
          </a:prstGeom>
          <a:solidFill>
            <a:srgbClr val="E6E6E6"/>
          </a:solidFill>
          <a:ln w="28575">
            <a:solidFill>
              <a:srgbClr val="808080"/>
            </a:solidFill>
            <a:miter lim="800000"/>
            <a:headEnd/>
            <a:tailEnd/>
          </a:ln>
        </p:spPr>
        <p:txBody>
          <a:bodyPr/>
          <a:lstStyle/>
          <a:p>
            <a:endParaRPr lang="en-US"/>
          </a:p>
        </p:txBody>
      </p:sp>
      <p:sp>
        <p:nvSpPr>
          <p:cNvPr id="18" name="Rectangle 51"/>
          <p:cNvSpPr>
            <a:spLocks noChangeArrowheads="1"/>
          </p:cNvSpPr>
          <p:nvPr/>
        </p:nvSpPr>
        <p:spPr bwMode="auto">
          <a:xfrm>
            <a:off x="1757363" y="1281113"/>
            <a:ext cx="277812" cy="1822450"/>
          </a:xfrm>
          <a:prstGeom prst="rect">
            <a:avLst/>
          </a:prstGeom>
          <a:solidFill>
            <a:srgbClr val="FF0000"/>
          </a:solidFill>
          <a:ln w="28575">
            <a:solidFill>
              <a:srgbClr val="808080"/>
            </a:solidFill>
            <a:miter lim="800000"/>
            <a:headEnd/>
            <a:tailEnd/>
          </a:ln>
        </p:spPr>
        <p:txBody>
          <a:bodyPr/>
          <a:lstStyle/>
          <a:p>
            <a:endParaRPr lang="en-US"/>
          </a:p>
        </p:txBody>
      </p:sp>
      <p:sp>
        <p:nvSpPr>
          <p:cNvPr id="19" name="Rectangle 52"/>
          <p:cNvSpPr>
            <a:spLocks noChangeArrowheads="1"/>
          </p:cNvSpPr>
          <p:nvPr/>
        </p:nvSpPr>
        <p:spPr bwMode="auto">
          <a:xfrm>
            <a:off x="498475" y="2365375"/>
            <a:ext cx="277813" cy="738188"/>
          </a:xfrm>
          <a:prstGeom prst="rect">
            <a:avLst/>
          </a:prstGeom>
          <a:solidFill>
            <a:srgbClr val="F2F2F2"/>
          </a:solidFill>
          <a:ln w="28575">
            <a:solidFill>
              <a:srgbClr val="808080"/>
            </a:solidFill>
            <a:miter lim="800000"/>
            <a:headEnd/>
            <a:tailEnd/>
          </a:ln>
        </p:spPr>
        <p:txBody>
          <a:bodyPr/>
          <a:lstStyle/>
          <a:p>
            <a:endParaRPr lang="en-US"/>
          </a:p>
        </p:txBody>
      </p:sp>
      <p:sp>
        <p:nvSpPr>
          <p:cNvPr id="20" name="Rectangle 53"/>
          <p:cNvSpPr>
            <a:spLocks noChangeArrowheads="1"/>
          </p:cNvSpPr>
          <p:nvPr/>
        </p:nvSpPr>
        <p:spPr bwMode="auto">
          <a:xfrm>
            <a:off x="915988" y="2192338"/>
            <a:ext cx="277812" cy="911225"/>
          </a:xfrm>
          <a:prstGeom prst="rect">
            <a:avLst/>
          </a:prstGeom>
          <a:solidFill>
            <a:srgbClr val="B3B3B3"/>
          </a:solidFill>
          <a:ln w="28575">
            <a:solidFill>
              <a:srgbClr val="808080"/>
            </a:solidFill>
            <a:miter lim="800000"/>
            <a:headEnd/>
            <a:tailEnd/>
          </a:ln>
        </p:spPr>
        <p:txBody>
          <a:bodyPr/>
          <a:lstStyle/>
          <a:p>
            <a:endParaRPr lang="en-US"/>
          </a:p>
        </p:txBody>
      </p:sp>
      <p:grpSp>
        <p:nvGrpSpPr>
          <p:cNvPr id="2" name="Group 58"/>
          <p:cNvGrpSpPr>
            <a:grpSpLocks noChangeAspect="1"/>
          </p:cNvGrpSpPr>
          <p:nvPr/>
        </p:nvGrpSpPr>
        <p:grpSpPr bwMode="auto">
          <a:xfrm>
            <a:off x="2659063" y="1508125"/>
            <a:ext cx="1847850" cy="1593850"/>
            <a:chOff x="1289" y="686"/>
            <a:chExt cx="1765" cy="1523"/>
          </a:xfrm>
        </p:grpSpPr>
        <p:sp>
          <p:nvSpPr>
            <p:cNvPr id="22885" name="AutoShape 57"/>
            <p:cNvSpPr>
              <a:spLocks noChangeAspect="1" noChangeArrowheads="1" noTextEdit="1"/>
            </p:cNvSpPr>
            <p:nvPr/>
          </p:nvSpPr>
          <p:spPr bwMode="auto">
            <a:xfrm>
              <a:off x="1289" y="686"/>
              <a:ext cx="1765" cy="1523"/>
            </a:xfrm>
            <a:prstGeom prst="rect">
              <a:avLst/>
            </a:prstGeom>
            <a:noFill/>
            <a:ln w="9525">
              <a:noFill/>
              <a:miter lim="800000"/>
              <a:headEnd/>
              <a:tailEnd/>
            </a:ln>
          </p:spPr>
          <p:txBody>
            <a:bodyPr/>
            <a:lstStyle/>
            <a:p>
              <a:endParaRPr lang="en-US"/>
            </a:p>
          </p:txBody>
        </p:sp>
        <p:pic>
          <p:nvPicPr>
            <p:cNvPr id="22886" name="Picture 59"/>
            <p:cNvPicPr>
              <a:picLocks noChangeAspect="1" noChangeArrowheads="1"/>
            </p:cNvPicPr>
            <p:nvPr/>
          </p:nvPicPr>
          <p:blipFill>
            <a:blip r:embed="rId3" cstate="print"/>
            <a:srcRect/>
            <a:stretch>
              <a:fillRect/>
            </a:stretch>
          </p:blipFill>
          <p:spPr bwMode="auto">
            <a:xfrm>
              <a:off x="2633" y="1266"/>
              <a:ext cx="334" cy="872"/>
            </a:xfrm>
            <a:prstGeom prst="rect">
              <a:avLst/>
            </a:prstGeom>
            <a:noFill/>
            <a:ln w="9525">
              <a:noFill/>
              <a:miter lim="800000"/>
              <a:headEnd/>
              <a:tailEnd/>
            </a:ln>
          </p:spPr>
        </p:pic>
        <p:sp>
          <p:nvSpPr>
            <p:cNvPr id="22887" name="Freeform 60"/>
            <p:cNvSpPr>
              <a:spLocks/>
            </p:cNvSpPr>
            <p:nvPr/>
          </p:nvSpPr>
          <p:spPr bwMode="auto">
            <a:xfrm>
              <a:off x="1731" y="920"/>
              <a:ext cx="54" cy="68"/>
            </a:xfrm>
            <a:custGeom>
              <a:avLst/>
              <a:gdLst>
                <a:gd name="T0" fmla="*/ 249403 w 23"/>
                <a:gd name="T1" fmla="*/ 331592 h 29"/>
                <a:gd name="T2" fmla="*/ 263806 w 23"/>
                <a:gd name="T3" fmla="*/ 272403 h 29"/>
                <a:gd name="T4" fmla="*/ 97958 w 23"/>
                <a:gd name="T5" fmla="*/ 25720 h 29"/>
                <a:gd name="T6" fmla="*/ 35037 w 23"/>
                <a:gd name="T7" fmla="*/ 10969 h 29"/>
                <a:gd name="T8" fmla="*/ 25974 w 23"/>
                <a:gd name="T9" fmla="*/ 81441 h 29"/>
                <a:gd name="T10" fmla="*/ 178212 w 23"/>
                <a:gd name="T11" fmla="*/ 317269 h 29"/>
                <a:gd name="T12" fmla="*/ 249403 w 23"/>
                <a:gd name="T13" fmla="*/ 331592 h 29"/>
                <a:gd name="T14" fmla="*/ 0 60000 65536"/>
                <a:gd name="T15" fmla="*/ 0 60000 65536"/>
                <a:gd name="T16" fmla="*/ 0 60000 65536"/>
                <a:gd name="T17" fmla="*/ 0 60000 65536"/>
                <a:gd name="T18" fmla="*/ 0 60000 65536"/>
                <a:gd name="T19" fmla="*/ 0 60000 65536"/>
                <a:gd name="T20" fmla="*/ 0 60000 65536"/>
                <a:gd name="T21" fmla="*/ 0 w 23"/>
                <a:gd name="T22" fmla="*/ 0 h 29"/>
                <a:gd name="T23" fmla="*/ 23 w 23"/>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9">
                  <a:moveTo>
                    <a:pt x="21" y="28"/>
                  </a:moveTo>
                  <a:cubicBezTo>
                    <a:pt x="23" y="27"/>
                    <a:pt x="23" y="24"/>
                    <a:pt x="22" y="23"/>
                  </a:cubicBezTo>
                  <a:cubicBezTo>
                    <a:pt x="8" y="2"/>
                    <a:pt x="8" y="2"/>
                    <a:pt x="8" y="2"/>
                  </a:cubicBezTo>
                  <a:cubicBezTo>
                    <a:pt x="7" y="0"/>
                    <a:pt x="5" y="0"/>
                    <a:pt x="3" y="1"/>
                  </a:cubicBezTo>
                  <a:cubicBezTo>
                    <a:pt x="1" y="2"/>
                    <a:pt x="0" y="5"/>
                    <a:pt x="2" y="7"/>
                  </a:cubicBezTo>
                  <a:cubicBezTo>
                    <a:pt x="15" y="27"/>
                    <a:pt x="15" y="27"/>
                    <a:pt x="15" y="27"/>
                  </a:cubicBezTo>
                  <a:cubicBezTo>
                    <a:pt x="17" y="29"/>
                    <a:pt x="19" y="29"/>
                    <a:pt x="21" y="28"/>
                  </a:cubicBezTo>
                  <a:close/>
                </a:path>
              </a:pathLst>
            </a:custGeom>
            <a:solidFill>
              <a:srgbClr val="808080"/>
            </a:solidFill>
            <a:ln w="9525">
              <a:noFill/>
              <a:round/>
              <a:headEnd/>
              <a:tailEnd/>
            </a:ln>
          </p:spPr>
          <p:txBody>
            <a:bodyPr/>
            <a:lstStyle/>
            <a:p>
              <a:endParaRPr lang="en-US"/>
            </a:p>
          </p:txBody>
        </p:sp>
        <p:sp>
          <p:nvSpPr>
            <p:cNvPr id="22888" name="Freeform 61"/>
            <p:cNvSpPr>
              <a:spLocks/>
            </p:cNvSpPr>
            <p:nvPr/>
          </p:nvSpPr>
          <p:spPr bwMode="auto">
            <a:xfrm>
              <a:off x="1565" y="1071"/>
              <a:ext cx="67" cy="59"/>
            </a:xfrm>
            <a:custGeom>
              <a:avLst/>
              <a:gdLst>
                <a:gd name="T0" fmla="*/ 105496 w 28"/>
                <a:gd name="T1" fmla="*/ 26918 h 25"/>
                <a:gd name="T2" fmla="*/ 12945 w 28"/>
                <a:gd name="T3" fmla="*/ 26918 h 25"/>
                <a:gd name="T4" fmla="*/ 30976 w 28"/>
                <a:gd name="T5" fmla="*/ 101907 h 25"/>
                <a:gd name="T6" fmla="*/ 295678 w 28"/>
                <a:gd name="T7" fmla="*/ 288739 h 25"/>
                <a:gd name="T8" fmla="*/ 380460 w 28"/>
                <a:gd name="T9" fmla="*/ 288739 h 25"/>
                <a:gd name="T10" fmla="*/ 380460 w 28"/>
                <a:gd name="T11" fmla="*/ 213700 h 25"/>
                <a:gd name="T12" fmla="*/ 105496 w 28"/>
                <a:gd name="T13" fmla="*/ 26918 h 25"/>
                <a:gd name="T14" fmla="*/ 0 60000 65536"/>
                <a:gd name="T15" fmla="*/ 0 60000 65536"/>
                <a:gd name="T16" fmla="*/ 0 60000 65536"/>
                <a:gd name="T17" fmla="*/ 0 60000 65536"/>
                <a:gd name="T18" fmla="*/ 0 60000 65536"/>
                <a:gd name="T19" fmla="*/ 0 60000 65536"/>
                <a:gd name="T20" fmla="*/ 0 60000 65536"/>
                <a:gd name="T21" fmla="*/ 0 w 28"/>
                <a:gd name="T22" fmla="*/ 0 h 25"/>
                <a:gd name="T23" fmla="*/ 28 w 28"/>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5">
                  <a:moveTo>
                    <a:pt x="7" y="2"/>
                  </a:moveTo>
                  <a:cubicBezTo>
                    <a:pt x="5" y="0"/>
                    <a:pt x="2" y="0"/>
                    <a:pt x="1" y="2"/>
                  </a:cubicBezTo>
                  <a:cubicBezTo>
                    <a:pt x="0" y="4"/>
                    <a:pt x="0" y="7"/>
                    <a:pt x="2" y="8"/>
                  </a:cubicBezTo>
                  <a:cubicBezTo>
                    <a:pt x="20" y="23"/>
                    <a:pt x="20" y="23"/>
                    <a:pt x="20" y="23"/>
                  </a:cubicBezTo>
                  <a:cubicBezTo>
                    <a:pt x="22" y="25"/>
                    <a:pt x="25" y="25"/>
                    <a:pt x="26" y="23"/>
                  </a:cubicBezTo>
                  <a:cubicBezTo>
                    <a:pt x="28" y="21"/>
                    <a:pt x="27" y="19"/>
                    <a:pt x="26" y="17"/>
                  </a:cubicBezTo>
                  <a:lnTo>
                    <a:pt x="7" y="2"/>
                  </a:lnTo>
                  <a:close/>
                </a:path>
              </a:pathLst>
            </a:custGeom>
            <a:solidFill>
              <a:srgbClr val="808080"/>
            </a:solidFill>
            <a:ln w="9525">
              <a:noFill/>
              <a:round/>
              <a:headEnd/>
              <a:tailEnd/>
            </a:ln>
          </p:spPr>
          <p:txBody>
            <a:bodyPr/>
            <a:lstStyle/>
            <a:p>
              <a:endParaRPr lang="en-US"/>
            </a:p>
          </p:txBody>
        </p:sp>
        <p:sp>
          <p:nvSpPr>
            <p:cNvPr id="22889" name="Freeform 62"/>
            <p:cNvSpPr>
              <a:spLocks/>
            </p:cNvSpPr>
            <p:nvPr/>
          </p:nvSpPr>
          <p:spPr bwMode="auto">
            <a:xfrm>
              <a:off x="2010" y="804"/>
              <a:ext cx="33" cy="78"/>
            </a:xfrm>
            <a:custGeom>
              <a:avLst/>
              <a:gdLst>
                <a:gd name="T0" fmla="*/ 127769 w 14"/>
                <a:gd name="T1" fmla="*/ 423762 h 33"/>
                <a:gd name="T2" fmla="*/ 175440 w 14"/>
                <a:gd name="T3" fmla="*/ 359353 h 33"/>
                <a:gd name="T4" fmla="*/ 112344 w 14"/>
                <a:gd name="T5" fmla="*/ 48632 h 33"/>
                <a:gd name="T6" fmla="*/ 47661 w 14"/>
                <a:gd name="T7" fmla="*/ 11513 h 33"/>
                <a:gd name="T8" fmla="*/ 11357 w 14"/>
                <a:gd name="T9" fmla="*/ 75851 h 33"/>
                <a:gd name="T10" fmla="*/ 74429 w 14"/>
                <a:gd name="T11" fmla="*/ 375078 h 33"/>
                <a:gd name="T12" fmla="*/ 127769 w 14"/>
                <a:gd name="T13" fmla="*/ 423762 h 33"/>
                <a:gd name="T14" fmla="*/ 0 60000 65536"/>
                <a:gd name="T15" fmla="*/ 0 60000 65536"/>
                <a:gd name="T16" fmla="*/ 0 60000 65536"/>
                <a:gd name="T17" fmla="*/ 0 60000 65536"/>
                <a:gd name="T18" fmla="*/ 0 60000 65536"/>
                <a:gd name="T19" fmla="*/ 0 60000 65536"/>
                <a:gd name="T20" fmla="*/ 0 60000 65536"/>
                <a:gd name="T21" fmla="*/ 0 w 14"/>
                <a:gd name="T22" fmla="*/ 0 h 33"/>
                <a:gd name="T23" fmla="*/ 14 w 14"/>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3">
                  <a:moveTo>
                    <a:pt x="10" y="33"/>
                  </a:moveTo>
                  <a:cubicBezTo>
                    <a:pt x="13" y="32"/>
                    <a:pt x="14" y="30"/>
                    <a:pt x="14" y="28"/>
                  </a:cubicBezTo>
                  <a:cubicBezTo>
                    <a:pt x="9" y="4"/>
                    <a:pt x="9" y="4"/>
                    <a:pt x="9" y="4"/>
                  </a:cubicBezTo>
                  <a:cubicBezTo>
                    <a:pt x="8" y="2"/>
                    <a:pt x="6" y="0"/>
                    <a:pt x="4" y="1"/>
                  </a:cubicBezTo>
                  <a:cubicBezTo>
                    <a:pt x="2" y="1"/>
                    <a:pt x="0" y="3"/>
                    <a:pt x="1" y="6"/>
                  </a:cubicBezTo>
                  <a:cubicBezTo>
                    <a:pt x="6" y="29"/>
                    <a:pt x="6" y="29"/>
                    <a:pt x="6" y="29"/>
                  </a:cubicBezTo>
                  <a:cubicBezTo>
                    <a:pt x="6" y="32"/>
                    <a:pt x="8" y="33"/>
                    <a:pt x="10" y="33"/>
                  </a:cubicBezTo>
                  <a:close/>
                </a:path>
              </a:pathLst>
            </a:custGeom>
            <a:solidFill>
              <a:srgbClr val="808080"/>
            </a:solidFill>
            <a:ln w="9525">
              <a:noFill/>
              <a:round/>
              <a:headEnd/>
              <a:tailEnd/>
            </a:ln>
          </p:spPr>
          <p:txBody>
            <a:bodyPr/>
            <a:lstStyle/>
            <a:p>
              <a:endParaRPr lang="en-US"/>
            </a:p>
          </p:txBody>
        </p:sp>
        <p:sp>
          <p:nvSpPr>
            <p:cNvPr id="22890" name="Freeform 63"/>
            <p:cNvSpPr>
              <a:spLocks/>
            </p:cNvSpPr>
            <p:nvPr/>
          </p:nvSpPr>
          <p:spPr bwMode="auto">
            <a:xfrm>
              <a:off x="1936" y="823"/>
              <a:ext cx="38" cy="75"/>
            </a:xfrm>
            <a:custGeom>
              <a:avLst/>
              <a:gdLst>
                <a:gd name="T0" fmla="*/ 178170 w 16"/>
                <a:gd name="T1" fmla="*/ 375255 h 32"/>
                <a:gd name="T2" fmla="*/ 216419 w 16"/>
                <a:gd name="T3" fmla="*/ 315773 h 32"/>
                <a:gd name="T4" fmla="*/ 120579 w 16"/>
                <a:gd name="T5" fmla="*/ 34645 h 32"/>
                <a:gd name="T6" fmla="*/ 40563 w 16"/>
                <a:gd name="T7" fmla="*/ 10959 h 32"/>
                <a:gd name="T8" fmla="*/ 11868 w 16"/>
                <a:gd name="T9" fmla="*/ 69949 h 32"/>
                <a:gd name="T10" fmla="*/ 108205 w 16"/>
                <a:gd name="T11" fmla="*/ 339466 h 32"/>
                <a:gd name="T12" fmla="*/ 178170 w 16"/>
                <a:gd name="T13" fmla="*/ 375255 h 32"/>
                <a:gd name="T14" fmla="*/ 0 60000 65536"/>
                <a:gd name="T15" fmla="*/ 0 60000 65536"/>
                <a:gd name="T16" fmla="*/ 0 60000 65536"/>
                <a:gd name="T17" fmla="*/ 0 60000 65536"/>
                <a:gd name="T18" fmla="*/ 0 60000 65536"/>
                <a:gd name="T19" fmla="*/ 0 60000 65536"/>
                <a:gd name="T20" fmla="*/ 0 60000 65536"/>
                <a:gd name="T21" fmla="*/ 0 w 16"/>
                <a:gd name="T22" fmla="*/ 0 h 32"/>
                <a:gd name="T23" fmla="*/ 16 w 1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2">
                  <a:moveTo>
                    <a:pt x="13" y="32"/>
                  </a:moveTo>
                  <a:cubicBezTo>
                    <a:pt x="15" y="31"/>
                    <a:pt x="16" y="29"/>
                    <a:pt x="16" y="27"/>
                  </a:cubicBezTo>
                  <a:cubicBezTo>
                    <a:pt x="9" y="3"/>
                    <a:pt x="9" y="3"/>
                    <a:pt x="9" y="3"/>
                  </a:cubicBezTo>
                  <a:cubicBezTo>
                    <a:pt x="8" y="1"/>
                    <a:pt x="6" y="0"/>
                    <a:pt x="3" y="1"/>
                  </a:cubicBezTo>
                  <a:cubicBezTo>
                    <a:pt x="1" y="1"/>
                    <a:pt x="0" y="4"/>
                    <a:pt x="1" y="6"/>
                  </a:cubicBezTo>
                  <a:cubicBezTo>
                    <a:pt x="8" y="29"/>
                    <a:pt x="8" y="29"/>
                    <a:pt x="8" y="29"/>
                  </a:cubicBezTo>
                  <a:cubicBezTo>
                    <a:pt x="9" y="31"/>
                    <a:pt x="11" y="32"/>
                    <a:pt x="13" y="32"/>
                  </a:cubicBezTo>
                  <a:close/>
                </a:path>
              </a:pathLst>
            </a:custGeom>
            <a:solidFill>
              <a:srgbClr val="808080"/>
            </a:solidFill>
            <a:ln w="9525">
              <a:noFill/>
              <a:round/>
              <a:headEnd/>
              <a:tailEnd/>
            </a:ln>
          </p:spPr>
          <p:txBody>
            <a:bodyPr/>
            <a:lstStyle/>
            <a:p>
              <a:endParaRPr lang="en-US"/>
            </a:p>
          </p:txBody>
        </p:sp>
        <p:sp>
          <p:nvSpPr>
            <p:cNvPr id="22891" name="Freeform 64"/>
            <p:cNvSpPr>
              <a:spLocks/>
            </p:cNvSpPr>
            <p:nvPr/>
          </p:nvSpPr>
          <p:spPr bwMode="auto">
            <a:xfrm>
              <a:off x="2232" y="795"/>
              <a:ext cx="26" cy="77"/>
            </a:xfrm>
            <a:custGeom>
              <a:avLst/>
              <a:gdLst>
                <a:gd name="T0" fmla="*/ 92723 w 11"/>
                <a:gd name="T1" fmla="*/ 0 h 33"/>
                <a:gd name="T2" fmla="*/ 27213 w 11"/>
                <a:gd name="T3" fmla="*/ 42952 h 33"/>
                <a:gd name="T4" fmla="*/ 0 w 11"/>
                <a:gd name="T5" fmla="*/ 311799 h 33"/>
                <a:gd name="T6" fmla="*/ 48632 w 11"/>
                <a:gd name="T7" fmla="*/ 358398 h 33"/>
                <a:gd name="T8" fmla="*/ 103433 w 11"/>
                <a:gd name="T9" fmla="*/ 326181 h 33"/>
                <a:gd name="T10" fmla="*/ 131468 w 11"/>
                <a:gd name="T11" fmla="*/ 42952 h 33"/>
                <a:gd name="T12" fmla="*/ 92723 w 11"/>
                <a:gd name="T13" fmla="*/ 0 h 33"/>
                <a:gd name="T14" fmla="*/ 0 60000 65536"/>
                <a:gd name="T15" fmla="*/ 0 60000 65536"/>
                <a:gd name="T16" fmla="*/ 0 60000 65536"/>
                <a:gd name="T17" fmla="*/ 0 60000 65536"/>
                <a:gd name="T18" fmla="*/ 0 60000 65536"/>
                <a:gd name="T19" fmla="*/ 0 60000 65536"/>
                <a:gd name="T20" fmla="*/ 0 60000 65536"/>
                <a:gd name="T21" fmla="*/ 0 w 11"/>
                <a:gd name="T22" fmla="*/ 0 h 33"/>
                <a:gd name="T23" fmla="*/ 11 w 11"/>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33">
                  <a:moveTo>
                    <a:pt x="7" y="0"/>
                  </a:moveTo>
                  <a:cubicBezTo>
                    <a:pt x="5" y="0"/>
                    <a:pt x="3" y="1"/>
                    <a:pt x="2" y="4"/>
                  </a:cubicBezTo>
                  <a:cubicBezTo>
                    <a:pt x="0" y="28"/>
                    <a:pt x="0" y="28"/>
                    <a:pt x="0" y="28"/>
                  </a:cubicBezTo>
                  <a:cubicBezTo>
                    <a:pt x="0" y="30"/>
                    <a:pt x="1" y="32"/>
                    <a:pt x="4" y="32"/>
                  </a:cubicBezTo>
                  <a:cubicBezTo>
                    <a:pt x="6" y="33"/>
                    <a:pt x="8" y="31"/>
                    <a:pt x="8" y="29"/>
                  </a:cubicBezTo>
                  <a:cubicBezTo>
                    <a:pt x="10" y="4"/>
                    <a:pt x="10" y="4"/>
                    <a:pt x="10" y="4"/>
                  </a:cubicBezTo>
                  <a:cubicBezTo>
                    <a:pt x="11" y="2"/>
                    <a:pt x="9" y="0"/>
                    <a:pt x="7" y="0"/>
                  </a:cubicBezTo>
                  <a:close/>
                </a:path>
              </a:pathLst>
            </a:custGeom>
            <a:solidFill>
              <a:srgbClr val="808080"/>
            </a:solidFill>
            <a:ln w="9525">
              <a:noFill/>
              <a:round/>
              <a:headEnd/>
              <a:tailEnd/>
            </a:ln>
          </p:spPr>
          <p:txBody>
            <a:bodyPr/>
            <a:lstStyle/>
            <a:p>
              <a:endParaRPr lang="en-US"/>
            </a:p>
          </p:txBody>
        </p:sp>
        <p:sp>
          <p:nvSpPr>
            <p:cNvPr id="22892" name="Freeform 65"/>
            <p:cNvSpPr>
              <a:spLocks/>
            </p:cNvSpPr>
            <p:nvPr/>
          </p:nvSpPr>
          <p:spPr bwMode="auto">
            <a:xfrm>
              <a:off x="1797" y="880"/>
              <a:ext cx="50" cy="73"/>
            </a:xfrm>
            <a:custGeom>
              <a:avLst/>
              <a:gdLst>
                <a:gd name="T0" fmla="*/ 110545 w 21"/>
                <a:gd name="T1" fmla="*/ 35855 h 31"/>
                <a:gd name="T2" fmla="*/ 41167 w 21"/>
                <a:gd name="T3" fmla="*/ 11230 h 31"/>
                <a:gd name="T4" fmla="*/ 12540 w 21"/>
                <a:gd name="T5" fmla="*/ 84433 h 31"/>
                <a:gd name="T6" fmla="*/ 169257 w 21"/>
                <a:gd name="T7" fmla="*/ 345325 h 31"/>
                <a:gd name="T8" fmla="*/ 251214 w 21"/>
                <a:gd name="T9" fmla="*/ 371401 h 31"/>
                <a:gd name="T10" fmla="*/ 279819 w 21"/>
                <a:gd name="T11" fmla="*/ 309127 h 31"/>
                <a:gd name="T12" fmla="*/ 110545 w 21"/>
                <a:gd name="T13" fmla="*/ 35855 h 31"/>
                <a:gd name="T14" fmla="*/ 0 60000 65536"/>
                <a:gd name="T15" fmla="*/ 0 60000 65536"/>
                <a:gd name="T16" fmla="*/ 0 60000 65536"/>
                <a:gd name="T17" fmla="*/ 0 60000 65536"/>
                <a:gd name="T18" fmla="*/ 0 60000 65536"/>
                <a:gd name="T19" fmla="*/ 0 60000 65536"/>
                <a:gd name="T20" fmla="*/ 0 60000 65536"/>
                <a:gd name="T21" fmla="*/ 0 w 21"/>
                <a:gd name="T22" fmla="*/ 0 h 31"/>
                <a:gd name="T23" fmla="*/ 21 w 2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1">
                  <a:moveTo>
                    <a:pt x="8" y="3"/>
                  </a:moveTo>
                  <a:cubicBezTo>
                    <a:pt x="7" y="1"/>
                    <a:pt x="5" y="0"/>
                    <a:pt x="3" y="1"/>
                  </a:cubicBezTo>
                  <a:cubicBezTo>
                    <a:pt x="1" y="2"/>
                    <a:pt x="0" y="5"/>
                    <a:pt x="1" y="7"/>
                  </a:cubicBezTo>
                  <a:cubicBezTo>
                    <a:pt x="12" y="28"/>
                    <a:pt x="12" y="28"/>
                    <a:pt x="12" y="28"/>
                  </a:cubicBezTo>
                  <a:cubicBezTo>
                    <a:pt x="14" y="30"/>
                    <a:pt x="16" y="31"/>
                    <a:pt x="18" y="30"/>
                  </a:cubicBezTo>
                  <a:cubicBezTo>
                    <a:pt x="20" y="29"/>
                    <a:pt x="21" y="27"/>
                    <a:pt x="20" y="25"/>
                  </a:cubicBezTo>
                  <a:lnTo>
                    <a:pt x="8" y="3"/>
                  </a:lnTo>
                  <a:close/>
                </a:path>
              </a:pathLst>
            </a:custGeom>
            <a:solidFill>
              <a:srgbClr val="808080"/>
            </a:solidFill>
            <a:ln w="9525">
              <a:noFill/>
              <a:round/>
              <a:headEnd/>
              <a:tailEnd/>
            </a:ln>
          </p:spPr>
          <p:txBody>
            <a:bodyPr/>
            <a:lstStyle/>
            <a:p>
              <a:endParaRPr lang="en-US"/>
            </a:p>
          </p:txBody>
        </p:sp>
        <p:sp>
          <p:nvSpPr>
            <p:cNvPr id="22893" name="Freeform 66"/>
            <p:cNvSpPr>
              <a:spLocks/>
            </p:cNvSpPr>
            <p:nvPr/>
          </p:nvSpPr>
          <p:spPr bwMode="auto">
            <a:xfrm>
              <a:off x="1849" y="811"/>
              <a:ext cx="83" cy="139"/>
            </a:xfrm>
            <a:custGeom>
              <a:avLst/>
              <a:gdLst>
                <a:gd name="T0" fmla="*/ 439120 w 35"/>
                <a:gd name="T1" fmla="*/ 595066 h 59"/>
                <a:gd name="T2" fmla="*/ 213059 w 35"/>
                <a:gd name="T3" fmla="*/ 74026 h 59"/>
                <a:gd name="T4" fmla="*/ 78084 w 35"/>
                <a:gd name="T5" fmla="*/ 26492 h 59"/>
                <a:gd name="T6" fmla="*/ 27900 w 35"/>
                <a:gd name="T7" fmla="*/ 147041 h 59"/>
                <a:gd name="T8" fmla="*/ 253959 w 35"/>
                <a:gd name="T9" fmla="*/ 668241 h 59"/>
                <a:gd name="T10" fmla="*/ 388777 w 35"/>
                <a:gd name="T11" fmla="*/ 722237 h 59"/>
                <a:gd name="T12" fmla="*/ 439120 w 35"/>
                <a:gd name="T13" fmla="*/ 595066 h 59"/>
                <a:gd name="T14" fmla="*/ 0 60000 65536"/>
                <a:gd name="T15" fmla="*/ 0 60000 65536"/>
                <a:gd name="T16" fmla="*/ 0 60000 65536"/>
                <a:gd name="T17" fmla="*/ 0 60000 65536"/>
                <a:gd name="T18" fmla="*/ 0 60000 65536"/>
                <a:gd name="T19" fmla="*/ 0 60000 65536"/>
                <a:gd name="T20" fmla="*/ 0 60000 65536"/>
                <a:gd name="T21" fmla="*/ 0 w 35"/>
                <a:gd name="T22" fmla="*/ 0 h 59"/>
                <a:gd name="T23" fmla="*/ 35 w 35"/>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59">
                  <a:moveTo>
                    <a:pt x="33" y="48"/>
                  </a:moveTo>
                  <a:cubicBezTo>
                    <a:pt x="16" y="6"/>
                    <a:pt x="16" y="6"/>
                    <a:pt x="16" y="6"/>
                  </a:cubicBezTo>
                  <a:cubicBezTo>
                    <a:pt x="14" y="2"/>
                    <a:pt x="10" y="0"/>
                    <a:pt x="6" y="2"/>
                  </a:cubicBezTo>
                  <a:cubicBezTo>
                    <a:pt x="2" y="4"/>
                    <a:pt x="0" y="8"/>
                    <a:pt x="2" y="12"/>
                  </a:cubicBezTo>
                  <a:cubicBezTo>
                    <a:pt x="19" y="54"/>
                    <a:pt x="19" y="54"/>
                    <a:pt x="19" y="54"/>
                  </a:cubicBezTo>
                  <a:cubicBezTo>
                    <a:pt x="21" y="58"/>
                    <a:pt x="25" y="59"/>
                    <a:pt x="29" y="58"/>
                  </a:cubicBezTo>
                  <a:cubicBezTo>
                    <a:pt x="33" y="56"/>
                    <a:pt x="35" y="52"/>
                    <a:pt x="33" y="48"/>
                  </a:cubicBezTo>
                  <a:close/>
                </a:path>
              </a:pathLst>
            </a:custGeom>
            <a:solidFill>
              <a:srgbClr val="808080"/>
            </a:solidFill>
            <a:ln w="9525">
              <a:noFill/>
              <a:round/>
              <a:headEnd/>
              <a:tailEnd/>
            </a:ln>
          </p:spPr>
          <p:txBody>
            <a:bodyPr/>
            <a:lstStyle/>
            <a:p>
              <a:endParaRPr lang="en-US"/>
            </a:p>
          </p:txBody>
        </p:sp>
        <p:sp>
          <p:nvSpPr>
            <p:cNvPr id="22894" name="Freeform 67"/>
            <p:cNvSpPr>
              <a:spLocks/>
            </p:cNvSpPr>
            <p:nvPr/>
          </p:nvSpPr>
          <p:spPr bwMode="auto">
            <a:xfrm>
              <a:off x="1405" y="1411"/>
              <a:ext cx="78" cy="31"/>
            </a:xfrm>
            <a:custGeom>
              <a:avLst/>
              <a:gdLst>
                <a:gd name="T0" fmla="*/ 0 w 33"/>
                <a:gd name="T1" fmla="*/ 43040 h 13"/>
                <a:gd name="T2" fmla="*/ 48632 w 33"/>
                <a:gd name="T3" fmla="*/ 111817 h 13"/>
                <a:gd name="T4" fmla="*/ 347861 w 33"/>
                <a:gd name="T5" fmla="*/ 184212 h 13"/>
                <a:gd name="T6" fmla="*/ 414154 w 33"/>
                <a:gd name="T7" fmla="*/ 142109 h 13"/>
                <a:gd name="T8" fmla="*/ 375078 w 33"/>
                <a:gd name="T9" fmla="*/ 72235 h 13"/>
                <a:gd name="T10" fmla="*/ 64322 w 33"/>
                <a:gd name="T11" fmla="*/ 0 h 13"/>
                <a:gd name="T12" fmla="*/ 0 w 33"/>
                <a:gd name="T13" fmla="*/ 43040 h 13"/>
                <a:gd name="T14" fmla="*/ 0 60000 65536"/>
                <a:gd name="T15" fmla="*/ 0 60000 65536"/>
                <a:gd name="T16" fmla="*/ 0 60000 65536"/>
                <a:gd name="T17" fmla="*/ 0 60000 65536"/>
                <a:gd name="T18" fmla="*/ 0 60000 65536"/>
                <a:gd name="T19" fmla="*/ 0 60000 65536"/>
                <a:gd name="T20" fmla="*/ 0 60000 65536"/>
                <a:gd name="T21" fmla="*/ 0 w 33"/>
                <a:gd name="T22" fmla="*/ 0 h 13"/>
                <a:gd name="T23" fmla="*/ 33 w 3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3">
                  <a:moveTo>
                    <a:pt x="0" y="3"/>
                  </a:moveTo>
                  <a:cubicBezTo>
                    <a:pt x="0" y="6"/>
                    <a:pt x="1" y="8"/>
                    <a:pt x="4" y="8"/>
                  </a:cubicBezTo>
                  <a:cubicBezTo>
                    <a:pt x="27" y="13"/>
                    <a:pt x="27" y="13"/>
                    <a:pt x="27" y="13"/>
                  </a:cubicBezTo>
                  <a:cubicBezTo>
                    <a:pt x="30" y="13"/>
                    <a:pt x="32" y="12"/>
                    <a:pt x="32" y="10"/>
                  </a:cubicBezTo>
                  <a:cubicBezTo>
                    <a:pt x="33" y="8"/>
                    <a:pt x="31" y="5"/>
                    <a:pt x="29" y="5"/>
                  </a:cubicBezTo>
                  <a:cubicBezTo>
                    <a:pt x="5" y="0"/>
                    <a:pt x="5" y="0"/>
                    <a:pt x="5" y="0"/>
                  </a:cubicBezTo>
                  <a:cubicBezTo>
                    <a:pt x="3" y="0"/>
                    <a:pt x="1" y="1"/>
                    <a:pt x="0" y="3"/>
                  </a:cubicBezTo>
                  <a:close/>
                </a:path>
              </a:pathLst>
            </a:custGeom>
            <a:solidFill>
              <a:srgbClr val="808080"/>
            </a:solidFill>
            <a:ln w="9525">
              <a:noFill/>
              <a:round/>
              <a:headEnd/>
              <a:tailEnd/>
            </a:ln>
          </p:spPr>
          <p:txBody>
            <a:bodyPr/>
            <a:lstStyle/>
            <a:p>
              <a:endParaRPr lang="en-US"/>
            </a:p>
          </p:txBody>
        </p:sp>
        <p:sp>
          <p:nvSpPr>
            <p:cNvPr id="22895" name="Freeform 68"/>
            <p:cNvSpPr>
              <a:spLocks/>
            </p:cNvSpPr>
            <p:nvPr/>
          </p:nvSpPr>
          <p:spPr bwMode="auto">
            <a:xfrm>
              <a:off x="1405" y="1699"/>
              <a:ext cx="78" cy="33"/>
            </a:xfrm>
            <a:custGeom>
              <a:avLst/>
              <a:gdLst>
                <a:gd name="T0" fmla="*/ 64322 w 33"/>
                <a:gd name="T1" fmla="*/ 175440 h 14"/>
                <a:gd name="T2" fmla="*/ 375078 w 33"/>
                <a:gd name="T3" fmla="*/ 112344 h 14"/>
                <a:gd name="T4" fmla="*/ 414154 w 33"/>
                <a:gd name="T5" fmla="*/ 47661 h 14"/>
                <a:gd name="T6" fmla="*/ 347861 w 33"/>
                <a:gd name="T7" fmla="*/ 11357 h 14"/>
                <a:gd name="T8" fmla="*/ 48632 w 33"/>
                <a:gd name="T9" fmla="*/ 74429 h 14"/>
                <a:gd name="T10" fmla="*/ 0 w 33"/>
                <a:gd name="T11" fmla="*/ 127769 h 14"/>
                <a:gd name="T12" fmla="*/ 64322 w 33"/>
                <a:gd name="T13" fmla="*/ 175440 h 14"/>
                <a:gd name="T14" fmla="*/ 0 60000 65536"/>
                <a:gd name="T15" fmla="*/ 0 60000 65536"/>
                <a:gd name="T16" fmla="*/ 0 60000 65536"/>
                <a:gd name="T17" fmla="*/ 0 60000 65536"/>
                <a:gd name="T18" fmla="*/ 0 60000 65536"/>
                <a:gd name="T19" fmla="*/ 0 60000 65536"/>
                <a:gd name="T20" fmla="*/ 0 60000 65536"/>
                <a:gd name="T21" fmla="*/ 0 w 33"/>
                <a:gd name="T22" fmla="*/ 0 h 14"/>
                <a:gd name="T23" fmla="*/ 33 w 3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4">
                  <a:moveTo>
                    <a:pt x="5" y="14"/>
                  </a:moveTo>
                  <a:cubicBezTo>
                    <a:pt x="29" y="9"/>
                    <a:pt x="29" y="9"/>
                    <a:pt x="29" y="9"/>
                  </a:cubicBezTo>
                  <a:cubicBezTo>
                    <a:pt x="31" y="8"/>
                    <a:pt x="33" y="6"/>
                    <a:pt x="32" y="4"/>
                  </a:cubicBezTo>
                  <a:cubicBezTo>
                    <a:pt x="32" y="2"/>
                    <a:pt x="30" y="0"/>
                    <a:pt x="27" y="1"/>
                  </a:cubicBezTo>
                  <a:cubicBezTo>
                    <a:pt x="4" y="6"/>
                    <a:pt x="4" y="6"/>
                    <a:pt x="4" y="6"/>
                  </a:cubicBezTo>
                  <a:cubicBezTo>
                    <a:pt x="1" y="6"/>
                    <a:pt x="0" y="8"/>
                    <a:pt x="0" y="10"/>
                  </a:cubicBezTo>
                  <a:cubicBezTo>
                    <a:pt x="1" y="13"/>
                    <a:pt x="3" y="14"/>
                    <a:pt x="5" y="14"/>
                  </a:cubicBezTo>
                  <a:close/>
                </a:path>
              </a:pathLst>
            </a:custGeom>
            <a:solidFill>
              <a:srgbClr val="808080"/>
            </a:solidFill>
            <a:ln w="9525">
              <a:noFill/>
              <a:round/>
              <a:headEnd/>
              <a:tailEnd/>
            </a:ln>
          </p:spPr>
          <p:txBody>
            <a:bodyPr/>
            <a:lstStyle/>
            <a:p>
              <a:endParaRPr lang="en-US"/>
            </a:p>
          </p:txBody>
        </p:sp>
        <p:sp>
          <p:nvSpPr>
            <p:cNvPr id="22896" name="Freeform 69"/>
            <p:cNvSpPr>
              <a:spLocks/>
            </p:cNvSpPr>
            <p:nvPr/>
          </p:nvSpPr>
          <p:spPr bwMode="auto">
            <a:xfrm>
              <a:off x="1393" y="1630"/>
              <a:ext cx="78" cy="26"/>
            </a:xfrm>
            <a:custGeom>
              <a:avLst/>
              <a:gdLst>
                <a:gd name="T0" fmla="*/ 64322 w 33"/>
                <a:gd name="T1" fmla="*/ 140173 h 11"/>
                <a:gd name="T2" fmla="*/ 375078 w 33"/>
                <a:gd name="T3" fmla="*/ 114948 h 11"/>
                <a:gd name="T4" fmla="*/ 423762 w 33"/>
                <a:gd name="T5" fmla="*/ 48632 h 11"/>
                <a:gd name="T6" fmla="*/ 359353 w 33"/>
                <a:gd name="T7" fmla="*/ 0 h 11"/>
                <a:gd name="T8" fmla="*/ 48632 w 33"/>
                <a:gd name="T9" fmla="*/ 39229 h 11"/>
                <a:gd name="T10" fmla="*/ 11513 w 33"/>
                <a:gd name="T11" fmla="*/ 92723 h 11"/>
                <a:gd name="T12" fmla="*/ 64322 w 33"/>
                <a:gd name="T13" fmla="*/ 140173 h 11"/>
                <a:gd name="T14" fmla="*/ 0 60000 65536"/>
                <a:gd name="T15" fmla="*/ 0 60000 65536"/>
                <a:gd name="T16" fmla="*/ 0 60000 65536"/>
                <a:gd name="T17" fmla="*/ 0 60000 65536"/>
                <a:gd name="T18" fmla="*/ 0 60000 65536"/>
                <a:gd name="T19" fmla="*/ 0 60000 65536"/>
                <a:gd name="T20" fmla="*/ 0 60000 65536"/>
                <a:gd name="T21" fmla="*/ 0 w 33"/>
                <a:gd name="T22" fmla="*/ 0 h 11"/>
                <a:gd name="T23" fmla="*/ 33 w 3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1">
                  <a:moveTo>
                    <a:pt x="5" y="11"/>
                  </a:moveTo>
                  <a:cubicBezTo>
                    <a:pt x="29" y="9"/>
                    <a:pt x="29" y="9"/>
                    <a:pt x="29" y="9"/>
                  </a:cubicBezTo>
                  <a:cubicBezTo>
                    <a:pt x="32" y="8"/>
                    <a:pt x="33" y="6"/>
                    <a:pt x="33" y="4"/>
                  </a:cubicBezTo>
                  <a:cubicBezTo>
                    <a:pt x="33" y="2"/>
                    <a:pt x="31" y="0"/>
                    <a:pt x="28" y="0"/>
                  </a:cubicBezTo>
                  <a:cubicBezTo>
                    <a:pt x="4" y="3"/>
                    <a:pt x="4" y="3"/>
                    <a:pt x="4" y="3"/>
                  </a:cubicBezTo>
                  <a:cubicBezTo>
                    <a:pt x="2" y="3"/>
                    <a:pt x="0" y="5"/>
                    <a:pt x="1" y="7"/>
                  </a:cubicBezTo>
                  <a:cubicBezTo>
                    <a:pt x="1" y="9"/>
                    <a:pt x="3" y="11"/>
                    <a:pt x="5" y="11"/>
                  </a:cubicBezTo>
                  <a:close/>
                </a:path>
              </a:pathLst>
            </a:custGeom>
            <a:solidFill>
              <a:srgbClr val="808080"/>
            </a:solidFill>
            <a:ln w="9525">
              <a:noFill/>
              <a:round/>
              <a:headEnd/>
              <a:tailEnd/>
            </a:ln>
          </p:spPr>
          <p:txBody>
            <a:bodyPr/>
            <a:lstStyle/>
            <a:p>
              <a:endParaRPr lang="en-US"/>
            </a:p>
          </p:txBody>
        </p:sp>
        <p:sp>
          <p:nvSpPr>
            <p:cNvPr id="22897" name="Freeform 70"/>
            <p:cNvSpPr>
              <a:spLocks/>
            </p:cNvSpPr>
            <p:nvPr/>
          </p:nvSpPr>
          <p:spPr bwMode="auto">
            <a:xfrm>
              <a:off x="1518" y="1132"/>
              <a:ext cx="71" cy="55"/>
            </a:xfrm>
            <a:custGeom>
              <a:avLst/>
              <a:gdLst>
                <a:gd name="T0" fmla="*/ 27389 w 30"/>
                <a:gd name="T1" fmla="*/ 30903 h 23"/>
                <a:gd name="T2" fmla="*/ 39554 w 30"/>
                <a:gd name="T3" fmla="*/ 115328 h 23"/>
                <a:gd name="T4" fmla="*/ 298193 w 30"/>
                <a:gd name="T5" fmla="*/ 306685 h 23"/>
                <a:gd name="T6" fmla="*/ 380075 w 30"/>
                <a:gd name="T7" fmla="*/ 294161 h 23"/>
                <a:gd name="T8" fmla="*/ 363070 w 30"/>
                <a:gd name="T9" fmla="*/ 220430 h 23"/>
                <a:gd name="T10" fmla="*/ 93611 w 30"/>
                <a:gd name="T11" fmla="*/ 12923 h 23"/>
                <a:gd name="T12" fmla="*/ 27389 w 30"/>
                <a:gd name="T13" fmla="*/ 30903 h 23"/>
                <a:gd name="T14" fmla="*/ 0 60000 65536"/>
                <a:gd name="T15" fmla="*/ 0 60000 65536"/>
                <a:gd name="T16" fmla="*/ 0 60000 65536"/>
                <a:gd name="T17" fmla="*/ 0 60000 65536"/>
                <a:gd name="T18" fmla="*/ 0 60000 65536"/>
                <a:gd name="T19" fmla="*/ 0 60000 65536"/>
                <a:gd name="T20" fmla="*/ 0 60000 65536"/>
                <a:gd name="T21" fmla="*/ 0 w 30"/>
                <a:gd name="T22" fmla="*/ 0 h 23"/>
                <a:gd name="T23" fmla="*/ 30 w 30"/>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3">
                  <a:moveTo>
                    <a:pt x="2" y="2"/>
                  </a:moveTo>
                  <a:cubicBezTo>
                    <a:pt x="0" y="4"/>
                    <a:pt x="1" y="7"/>
                    <a:pt x="3" y="8"/>
                  </a:cubicBezTo>
                  <a:cubicBezTo>
                    <a:pt x="23" y="21"/>
                    <a:pt x="23" y="21"/>
                    <a:pt x="23" y="21"/>
                  </a:cubicBezTo>
                  <a:cubicBezTo>
                    <a:pt x="25" y="23"/>
                    <a:pt x="27" y="22"/>
                    <a:pt x="29" y="20"/>
                  </a:cubicBezTo>
                  <a:cubicBezTo>
                    <a:pt x="30" y="18"/>
                    <a:pt x="29" y="16"/>
                    <a:pt x="28" y="15"/>
                  </a:cubicBezTo>
                  <a:cubicBezTo>
                    <a:pt x="7" y="1"/>
                    <a:pt x="7" y="1"/>
                    <a:pt x="7" y="1"/>
                  </a:cubicBezTo>
                  <a:cubicBezTo>
                    <a:pt x="5" y="0"/>
                    <a:pt x="3" y="0"/>
                    <a:pt x="2" y="2"/>
                  </a:cubicBezTo>
                  <a:close/>
                </a:path>
              </a:pathLst>
            </a:custGeom>
            <a:solidFill>
              <a:srgbClr val="808080"/>
            </a:solidFill>
            <a:ln w="9525">
              <a:noFill/>
              <a:round/>
              <a:headEnd/>
              <a:tailEnd/>
            </a:ln>
          </p:spPr>
          <p:txBody>
            <a:bodyPr/>
            <a:lstStyle/>
            <a:p>
              <a:endParaRPr lang="en-US"/>
            </a:p>
          </p:txBody>
        </p:sp>
        <p:sp>
          <p:nvSpPr>
            <p:cNvPr id="22898" name="Freeform 71"/>
            <p:cNvSpPr>
              <a:spLocks/>
            </p:cNvSpPr>
            <p:nvPr/>
          </p:nvSpPr>
          <p:spPr bwMode="auto">
            <a:xfrm>
              <a:off x="1424" y="1767"/>
              <a:ext cx="75" cy="38"/>
            </a:xfrm>
            <a:custGeom>
              <a:avLst/>
              <a:gdLst>
                <a:gd name="T0" fmla="*/ 60199 w 32"/>
                <a:gd name="T1" fmla="*/ 216419 h 16"/>
                <a:gd name="T2" fmla="*/ 339466 w 32"/>
                <a:gd name="T3" fmla="*/ 108205 h 16"/>
                <a:gd name="T4" fmla="*/ 365147 w 32"/>
                <a:gd name="T5" fmla="*/ 40563 h 16"/>
                <a:gd name="T6" fmla="*/ 304948 w 32"/>
                <a:gd name="T7" fmla="*/ 11868 h 16"/>
                <a:gd name="T8" fmla="*/ 34645 w 32"/>
                <a:gd name="T9" fmla="*/ 108205 h 16"/>
                <a:gd name="T10" fmla="*/ 0 w 32"/>
                <a:gd name="T11" fmla="*/ 178170 h 16"/>
                <a:gd name="T12" fmla="*/ 60199 w 32"/>
                <a:gd name="T13" fmla="*/ 216419 h 16"/>
                <a:gd name="T14" fmla="*/ 0 60000 65536"/>
                <a:gd name="T15" fmla="*/ 0 60000 65536"/>
                <a:gd name="T16" fmla="*/ 0 60000 65536"/>
                <a:gd name="T17" fmla="*/ 0 60000 65536"/>
                <a:gd name="T18" fmla="*/ 0 60000 65536"/>
                <a:gd name="T19" fmla="*/ 0 60000 65536"/>
                <a:gd name="T20" fmla="*/ 0 60000 65536"/>
                <a:gd name="T21" fmla="*/ 0 w 32"/>
                <a:gd name="T22" fmla="*/ 0 h 16"/>
                <a:gd name="T23" fmla="*/ 32 w 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6">
                  <a:moveTo>
                    <a:pt x="5" y="16"/>
                  </a:moveTo>
                  <a:cubicBezTo>
                    <a:pt x="29" y="8"/>
                    <a:pt x="29" y="8"/>
                    <a:pt x="29" y="8"/>
                  </a:cubicBezTo>
                  <a:cubicBezTo>
                    <a:pt x="31" y="8"/>
                    <a:pt x="32" y="6"/>
                    <a:pt x="31" y="3"/>
                  </a:cubicBezTo>
                  <a:cubicBezTo>
                    <a:pt x="31" y="1"/>
                    <a:pt x="28" y="0"/>
                    <a:pt x="26" y="1"/>
                  </a:cubicBezTo>
                  <a:cubicBezTo>
                    <a:pt x="3" y="8"/>
                    <a:pt x="3" y="8"/>
                    <a:pt x="3" y="8"/>
                  </a:cubicBezTo>
                  <a:cubicBezTo>
                    <a:pt x="1" y="8"/>
                    <a:pt x="0" y="11"/>
                    <a:pt x="0" y="13"/>
                  </a:cubicBezTo>
                  <a:cubicBezTo>
                    <a:pt x="1" y="15"/>
                    <a:pt x="3" y="16"/>
                    <a:pt x="5" y="16"/>
                  </a:cubicBezTo>
                  <a:close/>
                </a:path>
              </a:pathLst>
            </a:custGeom>
            <a:solidFill>
              <a:srgbClr val="808080"/>
            </a:solidFill>
            <a:ln w="9525">
              <a:noFill/>
              <a:round/>
              <a:headEnd/>
              <a:tailEnd/>
            </a:ln>
          </p:spPr>
          <p:txBody>
            <a:bodyPr/>
            <a:lstStyle/>
            <a:p>
              <a:endParaRPr lang="en-US"/>
            </a:p>
          </p:txBody>
        </p:sp>
        <p:sp>
          <p:nvSpPr>
            <p:cNvPr id="22899" name="Freeform 72"/>
            <p:cNvSpPr>
              <a:spLocks/>
            </p:cNvSpPr>
            <p:nvPr/>
          </p:nvSpPr>
          <p:spPr bwMode="auto">
            <a:xfrm>
              <a:off x="1424" y="1338"/>
              <a:ext cx="75" cy="37"/>
            </a:xfrm>
            <a:custGeom>
              <a:avLst/>
              <a:gdLst>
                <a:gd name="T0" fmla="*/ 0 w 32"/>
                <a:gd name="T1" fmla="*/ 30423 h 16"/>
                <a:gd name="T2" fmla="*/ 34645 w 32"/>
                <a:gd name="T3" fmla="*/ 83537 h 16"/>
                <a:gd name="T4" fmla="*/ 304948 w 32"/>
                <a:gd name="T5" fmla="*/ 152761 h 16"/>
                <a:gd name="T6" fmla="*/ 365147 w 32"/>
                <a:gd name="T7" fmla="*/ 122685 h 16"/>
                <a:gd name="T8" fmla="*/ 339466 w 32"/>
                <a:gd name="T9" fmla="*/ 70353 h 16"/>
                <a:gd name="T10" fmla="*/ 60199 w 32"/>
                <a:gd name="T11" fmla="*/ 0 h 16"/>
                <a:gd name="T12" fmla="*/ 0 w 32"/>
                <a:gd name="T13" fmla="*/ 30423 h 16"/>
                <a:gd name="T14" fmla="*/ 0 60000 65536"/>
                <a:gd name="T15" fmla="*/ 0 60000 65536"/>
                <a:gd name="T16" fmla="*/ 0 60000 65536"/>
                <a:gd name="T17" fmla="*/ 0 60000 65536"/>
                <a:gd name="T18" fmla="*/ 0 60000 65536"/>
                <a:gd name="T19" fmla="*/ 0 60000 65536"/>
                <a:gd name="T20" fmla="*/ 0 60000 65536"/>
                <a:gd name="T21" fmla="*/ 0 w 32"/>
                <a:gd name="T22" fmla="*/ 0 h 16"/>
                <a:gd name="T23" fmla="*/ 32 w 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6">
                  <a:moveTo>
                    <a:pt x="0" y="3"/>
                  </a:moveTo>
                  <a:cubicBezTo>
                    <a:pt x="0" y="5"/>
                    <a:pt x="1" y="7"/>
                    <a:pt x="3" y="8"/>
                  </a:cubicBezTo>
                  <a:cubicBezTo>
                    <a:pt x="26" y="15"/>
                    <a:pt x="26" y="15"/>
                    <a:pt x="26" y="15"/>
                  </a:cubicBezTo>
                  <a:cubicBezTo>
                    <a:pt x="28" y="16"/>
                    <a:pt x="31" y="15"/>
                    <a:pt x="31" y="12"/>
                  </a:cubicBezTo>
                  <a:cubicBezTo>
                    <a:pt x="32" y="10"/>
                    <a:pt x="31" y="8"/>
                    <a:pt x="29" y="7"/>
                  </a:cubicBezTo>
                  <a:cubicBezTo>
                    <a:pt x="5" y="0"/>
                    <a:pt x="5" y="0"/>
                    <a:pt x="5" y="0"/>
                  </a:cubicBezTo>
                  <a:cubicBezTo>
                    <a:pt x="3" y="0"/>
                    <a:pt x="1" y="1"/>
                    <a:pt x="0" y="3"/>
                  </a:cubicBezTo>
                  <a:close/>
                </a:path>
              </a:pathLst>
            </a:custGeom>
            <a:solidFill>
              <a:srgbClr val="808080"/>
            </a:solidFill>
            <a:ln w="9525">
              <a:noFill/>
              <a:round/>
              <a:headEnd/>
              <a:tailEnd/>
            </a:ln>
          </p:spPr>
          <p:txBody>
            <a:bodyPr/>
            <a:lstStyle/>
            <a:p>
              <a:endParaRPr lang="en-US"/>
            </a:p>
          </p:txBody>
        </p:sp>
        <p:sp>
          <p:nvSpPr>
            <p:cNvPr id="22900" name="Freeform 73"/>
            <p:cNvSpPr>
              <a:spLocks/>
            </p:cNvSpPr>
            <p:nvPr/>
          </p:nvSpPr>
          <p:spPr bwMode="auto">
            <a:xfrm>
              <a:off x="1433" y="1808"/>
              <a:ext cx="140" cy="80"/>
            </a:xfrm>
            <a:custGeom>
              <a:avLst/>
              <a:gdLst>
                <a:gd name="T0" fmla="*/ 147835 w 59"/>
                <a:gd name="T1" fmla="*/ 406887 h 34"/>
                <a:gd name="T2" fmla="*/ 712401 w 59"/>
                <a:gd name="T3" fmla="*/ 196534 h 34"/>
                <a:gd name="T4" fmla="*/ 762976 w 59"/>
                <a:gd name="T5" fmla="*/ 73494 h 34"/>
                <a:gd name="T6" fmla="*/ 634029 w 59"/>
                <a:gd name="T7" fmla="*/ 26325 h 34"/>
                <a:gd name="T8" fmla="*/ 66576 w 59"/>
                <a:gd name="T9" fmla="*/ 234026 h 34"/>
                <a:gd name="T10" fmla="*/ 11824 w 59"/>
                <a:gd name="T11" fmla="*/ 353306 h 34"/>
                <a:gd name="T12" fmla="*/ 147835 w 59"/>
                <a:gd name="T13" fmla="*/ 406887 h 34"/>
                <a:gd name="T14" fmla="*/ 0 60000 65536"/>
                <a:gd name="T15" fmla="*/ 0 60000 65536"/>
                <a:gd name="T16" fmla="*/ 0 60000 65536"/>
                <a:gd name="T17" fmla="*/ 0 60000 65536"/>
                <a:gd name="T18" fmla="*/ 0 60000 65536"/>
                <a:gd name="T19" fmla="*/ 0 60000 65536"/>
                <a:gd name="T20" fmla="*/ 0 60000 65536"/>
                <a:gd name="T21" fmla="*/ 0 w 59"/>
                <a:gd name="T22" fmla="*/ 0 h 34"/>
                <a:gd name="T23" fmla="*/ 59 w 59"/>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34">
                  <a:moveTo>
                    <a:pt x="11" y="33"/>
                  </a:moveTo>
                  <a:cubicBezTo>
                    <a:pt x="53" y="16"/>
                    <a:pt x="53" y="16"/>
                    <a:pt x="53" y="16"/>
                  </a:cubicBezTo>
                  <a:cubicBezTo>
                    <a:pt x="57" y="14"/>
                    <a:pt x="59" y="10"/>
                    <a:pt x="57" y="6"/>
                  </a:cubicBezTo>
                  <a:cubicBezTo>
                    <a:pt x="55" y="2"/>
                    <a:pt x="51" y="0"/>
                    <a:pt x="47" y="2"/>
                  </a:cubicBezTo>
                  <a:cubicBezTo>
                    <a:pt x="5" y="19"/>
                    <a:pt x="5" y="19"/>
                    <a:pt x="5" y="19"/>
                  </a:cubicBezTo>
                  <a:cubicBezTo>
                    <a:pt x="1" y="21"/>
                    <a:pt x="0" y="25"/>
                    <a:pt x="1" y="29"/>
                  </a:cubicBezTo>
                  <a:cubicBezTo>
                    <a:pt x="3" y="33"/>
                    <a:pt x="7" y="34"/>
                    <a:pt x="11" y="33"/>
                  </a:cubicBezTo>
                  <a:close/>
                </a:path>
              </a:pathLst>
            </a:custGeom>
            <a:solidFill>
              <a:srgbClr val="808080"/>
            </a:solidFill>
            <a:ln w="9525">
              <a:noFill/>
              <a:round/>
              <a:headEnd/>
              <a:tailEnd/>
            </a:ln>
          </p:spPr>
          <p:txBody>
            <a:bodyPr/>
            <a:lstStyle/>
            <a:p>
              <a:endParaRPr lang="en-US"/>
            </a:p>
          </p:txBody>
        </p:sp>
        <p:sp>
          <p:nvSpPr>
            <p:cNvPr id="22901" name="Freeform 74"/>
            <p:cNvSpPr>
              <a:spLocks/>
            </p:cNvSpPr>
            <p:nvPr/>
          </p:nvSpPr>
          <p:spPr bwMode="auto">
            <a:xfrm>
              <a:off x="1393" y="1486"/>
              <a:ext cx="78" cy="26"/>
            </a:xfrm>
            <a:custGeom>
              <a:avLst/>
              <a:gdLst>
                <a:gd name="T0" fmla="*/ 11513 w 33"/>
                <a:gd name="T1" fmla="*/ 39229 h 11"/>
                <a:gd name="T2" fmla="*/ 48632 w 33"/>
                <a:gd name="T3" fmla="*/ 103433 h 11"/>
                <a:gd name="T4" fmla="*/ 359353 w 33"/>
                <a:gd name="T5" fmla="*/ 131468 h 11"/>
                <a:gd name="T6" fmla="*/ 423762 w 33"/>
                <a:gd name="T7" fmla="*/ 92723 h 11"/>
                <a:gd name="T8" fmla="*/ 375078 w 33"/>
                <a:gd name="T9" fmla="*/ 27213 h 11"/>
                <a:gd name="T10" fmla="*/ 64322 w 33"/>
                <a:gd name="T11" fmla="*/ 0 h 11"/>
                <a:gd name="T12" fmla="*/ 11513 w 33"/>
                <a:gd name="T13" fmla="*/ 39229 h 11"/>
                <a:gd name="T14" fmla="*/ 0 60000 65536"/>
                <a:gd name="T15" fmla="*/ 0 60000 65536"/>
                <a:gd name="T16" fmla="*/ 0 60000 65536"/>
                <a:gd name="T17" fmla="*/ 0 60000 65536"/>
                <a:gd name="T18" fmla="*/ 0 60000 65536"/>
                <a:gd name="T19" fmla="*/ 0 60000 65536"/>
                <a:gd name="T20" fmla="*/ 0 60000 65536"/>
                <a:gd name="T21" fmla="*/ 0 w 33"/>
                <a:gd name="T22" fmla="*/ 0 h 11"/>
                <a:gd name="T23" fmla="*/ 33 w 3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1">
                  <a:moveTo>
                    <a:pt x="1" y="3"/>
                  </a:moveTo>
                  <a:cubicBezTo>
                    <a:pt x="0" y="6"/>
                    <a:pt x="2" y="8"/>
                    <a:pt x="4" y="8"/>
                  </a:cubicBezTo>
                  <a:cubicBezTo>
                    <a:pt x="28" y="10"/>
                    <a:pt x="28" y="10"/>
                    <a:pt x="28" y="10"/>
                  </a:cubicBezTo>
                  <a:cubicBezTo>
                    <a:pt x="31" y="11"/>
                    <a:pt x="33" y="9"/>
                    <a:pt x="33" y="7"/>
                  </a:cubicBezTo>
                  <a:cubicBezTo>
                    <a:pt x="33" y="4"/>
                    <a:pt x="32" y="2"/>
                    <a:pt x="29" y="2"/>
                  </a:cubicBezTo>
                  <a:cubicBezTo>
                    <a:pt x="5" y="0"/>
                    <a:pt x="5" y="0"/>
                    <a:pt x="5" y="0"/>
                  </a:cubicBezTo>
                  <a:cubicBezTo>
                    <a:pt x="3" y="0"/>
                    <a:pt x="1" y="1"/>
                    <a:pt x="1" y="3"/>
                  </a:cubicBezTo>
                  <a:close/>
                </a:path>
              </a:pathLst>
            </a:custGeom>
            <a:solidFill>
              <a:srgbClr val="808080"/>
            </a:solidFill>
            <a:ln w="9525">
              <a:noFill/>
              <a:round/>
              <a:headEnd/>
              <a:tailEnd/>
            </a:ln>
          </p:spPr>
          <p:txBody>
            <a:bodyPr/>
            <a:lstStyle/>
            <a:p>
              <a:endParaRPr lang="en-US"/>
            </a:p>
          </p:txBody>
        </p:sp>
        <p:sp>
          <p:nvSpPr>
            <p:cNvPr id="22902" name="Freeform 75"/>
            <p:cNvSpPr>
              <a:spLocks/>
            </p:cNvSpPr>
            <p:nvPr/>
          </p:nvSpPr>
          <p:spPr bwMode="auto">
            <a:xfrm>
              <a:off x="1433" y="1253"/>
              <a:ext cx="140" cy="82"/>
            </a:xfrm>
            <a:custGeom>
              <a:avLst/>
              <a:gdLst>
                <a:gd name="T0" fmla="*/ 11824 w 59"/>
                <a:gd name="T1" fmla="*/ 69803 h 35"/>
                <a:gd name="T2" fmla="*/ 66576 w 59"/>
                <a:gd name="T3" fmla="*/ 185236 h 35"/>
                <a:gd name="T4" fmla="*/ 634029 w 59"/>
                <a:gd name="T5" fmla="*/ 383146 h 35"/>
                <a:gd name="T6" fmla="*/ 762976 w 59"/>
                <a:gd name="T7" fmla="*/ 338676 h 35"/>
                <a:gd name="T8" fmla="*/ 712401 w 59"/>
                <a:gd name="T9" fmla="*/ 223131 h 35"/>
                <a:gd name="T10" fmla="*/ 147835 w 59"/>
                <a:gd name="T11" fmla="*/ 25605 h 35"/>
                <a:gd name="T12" fmla="*/ 11824 w 59"/>
                <a:gd name="T13" fmla="*/ 69803 h 35"/>
                <a:gd name="T14" fmla="*/ 0 60000 65536"/>
                <a:gd name="T15" fmla="*/ 0 60000 65536"/>
                <a:gd name="T16" fmla="*/ 0 60000 65536"/>
                <a:gd name="T17" fmla="*/ 0 60000 65536"/>
                <a:gd name="T18" fmla="*/ 0 60000 65536"/>
                <a:gd name="T19" fmla="*/ 0 60000 65536"/>
                <a:gd name="T20" fmla="*/ 0 60000 65536"/>
                <a:gd name="T21" fmla="*/ 0 w 59"/>
                <a:gd name="T22" fmla="*/ 0 h 35"/>
                <a:gd name="T23" fmla="*/ 59 w 59"/>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35">
                  <a:moveTo>
                    <a:pt x="1" y="6"/>
                  </a:moveTo>
                  <a:cubicBezTo>
                    <a:pt x="0" y="10"/>
                    <a:pt x="1" y="14"/>
                    <a:pt x="5" y="16"/>
                  </a:cubicBezTo>
                  <a:cubicBezTo>
                    <a:pt x="47" y="33"/>
                    <a:pt x="47" y="33"/>
                    <a:pt x="47" y="33"/>
                  </a:cubicBezTo>
                  <a:cubicBezTo>
                    <a:pt x="51" y="35"/>
                    <a:pt x="55" y="33"/>
                    <a:pt x="57" y="29"/>
                  </a:cubicBezTo>
                  <a:cubicBezTo>
                    <a:pt x="59" y="25"/>
                    <a:pt x="57" y="21"/>
                    <a:pt x="53" y="19"/>
                  </a:cubicBezTo>
                  <a:cubicBezTo>
                    <a:pt x="11" y="2"/>
                    <a:pt x="11" y="2"/>
                    <a:pt x="11" y="2"/>
                  </a:cubicBezTo>
                  <a:cubicBezTo>
                    <a:pt x="7" y="0"/>
                    <a:pt x="3" y="2"/>
                    <a:pt x="1" y="6"/>
                  </a:cubicBezTo>
                  <a:close/>
                </a:path>
              </a:pathLst>
            </a:custGeom>
            <a:solidFill>
              <a:srgbClr val="808080"/>
            </a:solidFill>
            <a:ln w="9525">
              <a:noFill/>
              <a:round/>
              <a:headEnd/>
              <a:tailEnd/>
            </a:ln>
          </p:spPr>
          <p:txBody>
            <a:bodyPr/>
            <a:lstStyle/>
            <a:p>
              <a:endParaRPr lang="en-US"/>
            </a:p>
          </p:txBody>
        </p:sp>
        <p:sp>
          <p:nvSpPr>
            <p:cNvPr id="22903" name="Freeform 76"/>
            <p:cNvSpPr>
              <a:spLocks/>
            </p:cNvSpPr>
            <p:nvPr/>
          </p:nvSpPr>
          <p:spPr bwMode="auto">
            <a:xfrm>
              <a:off x="1374" y="1553"/>
              <a:ext cx="144" cy="35"/>
            </a:xfrm>
            <a:custGeom>
              <a:avLst/>
              <a:gdLst>
                <a:gd name="T0" fmla="*/ 0 w 61"/>
                <a:gd name="T1" fmla="*/ 90410 h 15"/>
                <a:gd name="T2" fmla="*/ 102108 w 61"/>
                <a:gd name="T3" fmla="*/ 168005 h 15"/>
                <a:gd name="T4" fmla="*/ 671309 w 61"/>
                <a:gd name="T5" fmla="*/ 168005 h 15"/>
                <a:gd name="T6" fmla="*/ 774604 w 61"/>
                <a:gd name="T7" fmla="*/ 90410 h 15"/>
                <a:gd name="T8" fmla="*/ 671309 w 61"/>
                <a:gd name="T9" fmla="*/ 0 h 15"/>
                <a:gd name="T10" fmla="*/ 102108 w 61"/>
                <a:gd name="T11" fmla="*/ 0 h 15"/>
                <a:gd name="T12" fmla="*/ 0 w 61"/>
                <a:gd name="T13" fmla="*/ 90410 h 15"/>
                <a:gd name="T14" fmla="*/ 0 60000 65536"/>
                <a:gd name="T15" fmla="*/ 0 60000 65536"/>
                <a:gd name="T16" fmla="*/ 0 60000 65536"/>
                <a:gd name="T17" fmla="*/ 0 60000 65536"/>
                <a:gd name="T18" fmla="*/ 0 60000 65536"/>
                <a:gd name="T19" fmla="*/ 0 60000 65536"/>
                <a:gd name="T20" fmla="*/ 0 60000 65536"/>
                <a:gd name="T21" fmla="*/ 0 w 61"/>
                <a:gd name="T22" fmla="*/ 0 h 15"/>
                <a:gd name="T23" fmla="*/ 61 w 61"/>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15">
                  <a:moveTo>
                    <a:pt x="0" y="8"/>
                  </a:moveTo>
                  <a:cubicBezTo>
                    <a:pt x="0" y="12"/>
                    <a:pt x="4" y="15"/>
                    <a:pt x="8" y="15"/>
                  </a:cubicBezTo>
                  <a:cubicBezTo>
                    <a:pt x="53" y="15"/>
                    <a:pt x="53" y="15"/>
                    <a:pt x="53" y="15"/>
                  </a:cubicBezTo>
                  <a:cubicBezTo>
                    <a:pt x="57" y="15"/>
                    <a:pt x="61" y="12"/>
                    <a:pt x="61" y="8"/>
                  </a:cubicBezTo>
                  <a:cubicBezTo>
                    <a:pt x="61" y="4"/>
                    <a:pt x="57" y="0"/>
                    <a:pt x="53" y="0"/>
                  </a:cubicBezTo>
                  <a:cubicBezTo>
                    <a:pt x="8" y="0"/>
                    <a:pt x="8" y="0"/>
                    <a:pt x="8" y="0"/>
                  </a:cubicBezTo>
                  <a:cubicBezTo>
                    <a:pt x="4" y="0"/>
                    <a:pt x="0" y="4"/>
                    <a:pt x="0" y="8"/>
                  </a:cubicBezTo>
                  <a:close/>
                </a:path>
              </a:pathLst>
            </a:custGeom>
            <a:solidFill>
              <a:srgbClr val="808080"/>
            </a:solidFill>
            <a:ln w="9525">
              <a:noFill/>
              <a:round/>
              <a:headEnd/>
              <a:tailEnd/>
            </a:ln>
          </p:spPr>
          <p:txBody>
            <a:bodyPr/>
            <a:lstStyle/>
            <a:p>
              <a:endParaRPr lang="en-US"/>
            </a:p>
          </p:txBody>
        </p:sp>
        <p:sp>
          <p:nvSpPr>
            <p:cNvPr id="22904" name="Freeform 77"/>
            <p:cNvSpPr>
              <a:spLocks/>
            </p:cNvSpPr>
            <p:nvPr/>
          </p:nvSpPr>
          <p:spPr bwMode="auto">
            <a:xfrm>
              <a:off x="1480" y="1897"/>
              <a:ext cx="74" cy="48"/>
            </a:xfrm>
            <a:custGeom>
              <a:avLst/>
              <a:gdLst>
                <a:gd name="T0" fmla="*/ 83479 w 31"/>
                <a:gd name="T1" fmla="*/ 290868 h 20"/>
                <a:gd name="T2" fmla="*/ 402813 w 31"/>
                <a:gd name="T3" fmla="*/ 121195 h 20"/>
                <a:gd name="T4" fmla="*/ 433339 w 31"/>
                <a:gd name="T5" fmla="*/ 32083 h 20"/>
                <a:gd name="T6" fmla="*/ 342651 w 31"/>
                <a:gd name="T7" fmla="*/ 13368 h 20"/>
                <a:gd name="T8" fmla="*/ 43311 w 31"/>
                <a:gd name="T9" fmla="*/ 184798 h 20"/>
                <a:gd name="T10" fmla="*/ 12797 w 31"/>
                <a:gd name="T11" fmla="*/ 271918 h 20"/>
                <a:gd name="T12" fmla="*/ 83479 w 31"/>
                <a:gd name="T13" fmla="*/ 290868 h 20"/>
                <a:gd name="T14" fmla="*/ 0 60000 65536"/>
                <a:gd name="T15" fmla="*/ 0 60000 65536"/>
                <a:gd name="T16" fmla="*/ 0 60000 65536"/>
                <a:gd name="T17" fmla="*/ 0 60000 65536"/>
                <a:gd name="T18" fmla="*/ 0 60000 65536"/>
                <a:gd name="T19" fmla="*/ 0 60000 65536"/>
                <a:gd name="T20" fmla="*/ 0 60000 65536"/>
                <a:gd name="T21" fmla="*/ 0 w 31"/>
                <a:gd name="T22" fmla="*/ 0 h 20"/>
                <a:gd name="T23" fmla="*/ 31 w 3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0">
                  <a:moveTo>
                    <a:pt x="6" y="19"/>
                  </a:moveTo>
                  <a:cubicBezTo>
                    <a:pt x="28" y="8"/>
                    <a:pt x="28" y="8"/>
                    <a:pt x="28" y="8"/>
                  </a:cubicBezTo>
                  <a:cubicBezTo>
                    <a:pt x="30" y="7"/>
                    <a:pt x="31" y="4"/>
                    <a:pt x="30" y="2"/>
                  </a:cubicBezTo>
                  <a:cubicBezTo>
                    <a:pt x="29" y="0"/>
                    <a:pt x="26" y="0"/>
                    <a:pt x="24" y="1"/>
                  </a:cubicBezTo>
                  <a:cubicBezTo>
                    <a:pt x="3" y="12"/>
                    <a:pt x="3" y="12"/>
                    <a:pt x="3" y="12"/>
                  </a:cubicBezTo>
                  <a:cubicBezTo>
                    <a:pt x="1" y="13"/>
                    <a:pt x="0" y="16"/>
                    <a:pt x="1" y="18"/>
                  </a:cubicBezTo>
                  <a:cubicBezTo>
                    <a:pt x="2" y="20"/>
                    <a:pt x="4" y="20"/>
                    <a:pt x="6" y="19"/>
                  </a:cubicBezTo>
                  <a:close/>
                </a:path>
              </a:pathLst>
            </a:custGeom>
            <a:solidFill>
              <a:srgbClr val="808080"/>
            </a:solidFill>
            <a:ln w="9525">
              <a:noFill/>
              <a:round/>
              <a:headEnd/>
              <a:tailEnd/>
            </a:ln>
          </p:spPr>
          <p:txBody>
            <a:bodyPr/>
            <a:lstStyle/>
            <a:p>
              <a:endParaRPr lang="en-US"/>
            </a:p>
          </p:txBody>
        </p:sp>
        <p:sp>
          <p:nvSpPr>
            <p:cNvPr id="22905" name="Freeform 78"/>
            <p:cNvSpPr>
              <a:spLocks/>
            </p:cNvSpPr>
            <p:nvPr/>
          </p:nvSpPr>
          <p:spPr bwMode="auto">
            <a:xfrm>
              <a:off x="1672" y="965"/>
              <a:ext cx="56" cy="66"/>
            </a:xfrm>
            <a:custGeom>
              <a:avLst/>
              <a:gdLst>
                <a:gd name="T0" fmla="*/ 244368 w 24"/>
                <a:gd name="T1" fmla="*/ 339240 h 28"/>
                <a:gd name="T2" fmla="*/ 258393 w 24"/>
                <a:gd name="T3" fmla="*/ 264811 h 28"/>
                <a:gd name="T4" fmla="*/ 90410 w 24"/>
                <a:gd name="T5" fmla="*/ 26770 h 28"/>
                <a:gd name="T6" fmla="*/ 24544 w 24"/>
                <a:gd name="T7" fmla="*/ 11357 h 28"/>
                <a:gd name="T8" fmla="*/ 10519 w 24"/>
                <a:gd name="T9" fmla="*/ 89708 h 28"/>
                <a:gd name="T10" fmla="*/ 190631 w 24"/>
                <a:gd name="T11" fmla="*/ 322933 h 28"/>
                <a:gd name="T12" fmla="*/ 244368 w 24"/>
                <a:gd name="T13" fmla="*/ 339240 h 28"/>
                <a:gd name="T14" fmla="*/ 0 60000 65536"/>
                <a:gd name="T15" fmla="*/ 0 60000 65536"/>
                <a:gd name="T16" fmla="*/ 0 60000 65536"/>
                <a:gd name="T17" fmla="*/ 0 60000 65536"/>
                <a:gd name="T18" fmla="*/ 0 60000 65536"/>
                <a:gd name="T19" fmla="*/ 0 60000 65536"/>
                <a:gd name="T20" fmla="*/ 0 60000 65536"/>
                <a:gd name="T21" fmla="*/ 0 w 24"/>
                <a:gd name="T22" fmla="*/ 0 h 28"/>
                <a:gd name="T23" fmla="*/ 24 w 24"/>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8">
                  <a:moveTo>
                    <a:pt x="22" y="27"/>
                  </a:moveTo>
                  <a:cubicBezTo>
                    <a:pt x="24" y="25"/>
                    <a:pt x="24" y="23"/>
                    <a:pt x="23" y="21"/>
                  </a:cubicBezTo>
                  <a:cubicBezTo>
                    <a:pt x="8" y="2"/>
                    <a:pt x="8" y="2"/>
                    <a:pt x="8" y="2"/>
                  </a:cubicBezTo>
                  <a:cubicBezTo>
                    <a:pt x="6" y="0"/>
                    <a:pt x="4" y="0"/>
                    <a:pt x="2" y="1"/>
                  </a:cubicBezTo>
                  <a:cubicBezTo>
                    <a:pt x="0" y="3"/>
                    <a:pt x="0" y="5"/>
                    <a:pt x="1" y="7"/>
                  </a:cubicBezTo>
                  <a:cubicBezTo>
                    <a:pt x="17" y="26"/>
                    <a:pt x="17" y="26"/>
                    <a:pt x="17" y="26"/>
                  </a:cubicBezTo>
                  <a:cubicBezTo>
                    <a:pt x="18" y="28"/>
                    <a:pt x="21" y="28"/>
                    <a:pt x="22" y="27"/>
                  </a:cubicBezTo>
                  <a:close/>
                </a:path>
              </a:pathLst>
            </a:custGeom>
            <a:solidFill>
              <a:srgbClr val="808080"/>
            </a:solidFill>
            <a:ln w="9525">
              <a:noFill/>
              <a:round/>
              <a:headEnd/>
              <a:tailEnd/>
            </a:ln>
          </p:spPr>
          <p:txBody>
            <a:bodyPr/>
            <a:lstStyle/>
            <a:p>
              <a:endParaRPr lang="en-US"/>
            </a:p>
          </p:txBody>
        </p:sp>
        <p:sp>
          <p:nvSpPr>
            <p:cNvPr id="22906" name="Freeform 79"/>
            <p:cNvSpPr>
              <a:spLocks/>
            </p:cNvSpPr>
            <p:nvPr/>
          </p:nvSpPr>
          <p:spPr bwMode="auto">
            <a:xfrm>
              <a:off x="1480" y="1196"/>
              <a:ext cx="74" cy="50"/>
            </a:xfrm>
            <a:custGeom>
              <a:avLst/>
              <a:gdLst>
                <a:gd name="T0" fmla="*/ 12797 w 31"/>
                <a:gd name="T1" fmla="*/ 41167 h 21"/>
                <a:gd name="T2" fmla="*/ 43311 w 31"/>
                <a:gd name="T3" fmla="*/ 122800 h 21"/>
                <a:gd name="T4" fmla="*/ 342651 w 31"/>
                <a:gd name="T5" fmla="*/ 279819 h 21"/>
                <a:gd name="T6" fmla="*/ 433339 w 31"/>
                <a:gd name="T7" fmla="*/ 251214 h 21"/>
                <a:gd name="T8" fmla="*/ 402813 w 31"/>
                <a:gd name="T9" fmla="*/ 181798 h 21"/>
                <a:gd name="T10" fmla="*/ 83479 w 31"/>
                <a:gd name="T11" fmla="*/ 12540 h 21"/>
                <a:gd name="T12" fmla="*/ 12797 w 31"/>
                <a:gd name="T13" fmla="*/ 41167 h 21"/>
                <a:gd name="T14" fmla="*/ 0 60000 65536"/>
                <a:gd name="T15" fmla="*/ 0 60000 65536"/>
                <a:gd name="T16" fmla="*/ 0 60000 65536"/>
                <a:gd name="T17" fmla="*/ 0 60000 65536"/>
                <a:gd name="T18" fmla="*/ 0 60000 65536"/>
                <a:gd name="T19" fmla="*/ 0 60000 65536"/>
                <a:gd name="T20" fmla="*/ 0 60000 65536"/>
                <a:gd name="T21" fmla="*/ 0 w 31"/>
                <a:gd name="T22" fmla="*/ 0 h 21"/>
                <a:gd name="T23" fmla="*/ 31 w 3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1">
                  <a:moveTo>
                    <a:pt x="1" y="3"/>
                  </a:moveTo>
                  <a:cubicBezTo>
                    <a:pt x="0" y="5"/>
                    <a:pt x="1" y="8"/>
                    <a:pt x="3" y="9"/>
                  </a:cubicBezTo>
                  <a:cubicBezTo>
                    <a:pt x="24" y="20"/>
                    <a:pt x="24" y="20"/>
                    <a:pt x="24" y="20"/>
                  </a:cubicBezTo>
                  <a:cubicBezTo>
                    <a:pt x="26" y="21"/>
                    <a:pt x="29" y="20"/>
                    <a:pt x="30" y="18"/>
                  </a:cubicBezTo>
                  <a:cubicBezTo>
                    <a:pt x="31" y="16"/>
                    <a:pt x="30" y="14"/>
                    <a:pt x="28" y="13"/>
                  </a:cubicBezTo>
                  <a:cubicBezTo>
                    <a:pt x="6" y="1"/>
                    <a:pt x="6" y="1"/>
                    <a:pt x="6" y="1"/>
                  </a:cubicBezTo>
                  <a:cubicBezTo>
                    <a:pt x="4" y="0"/>
                    <a:pt x="2" y="1"/>
                    <a:pt x="1" y="3"/>
                  </a:cubicBezTo>
                  <a:close/>
                </a:path>
              </a:pathLst>
            </a:custGeom>
            <a:solidFill>
              <a:srgbClr val="808080"/>
            </a:solidFill>
            <a:ln w="9525">
              <a:noFill/>
              <a:round/>
              <a:headEnd/>
              <a:tailEnd/>
            </a:ln>
          </p:spPr>
          <p:txBody>
            <a:bodyPr/>
            <a:lstStyle/>
            <a:p>
              <a:endParaRPr lang="en-US"/>
            </a:p>
          </p:txBody>
        </p:sp>
        <p:sp>
          <p:nvSpPr>
            <p:cNvPr id="22907" name="Freeform 80"/>
            <p:cNvSpPr>
              <a:spLocks/>
            </p:cNvSpPr>
            <p:nvPr/>
          </p:nvSpPr>
          <p:spPr bwMode="auto">
            <a:xfrm>
              <a:off x="1601" y="1002"/>
              <a:ext cx="116" cy="114"/>
            </a:xfrm>
            <a:custGeom>
              <a:avLst/>
              <a:gdLst>
                <a:gd name="T0" fmla="*/ 182544 w 49"/>
                <a:gd name="T1" fmla="*/ 40567 h 48"/>
                <a:gd name="T2" fmla="*/ 39646 w 49"/>
                <a:gd name="T3" fmla="*/ 40567 h 48"/>
                <a:gd name="T4" fmla="*/ 39646 w 49"/>
                <a:gd name="T5" fmla="*/ 178170 h 48"/>
                <a:gd name="T6" fmla="*/ 457499 w 49"/>
                <a:gd name="T7" fmla="*/ 610344 h 48"/>
                <a:gd name="T8" fmla="*/ 602511 w 49"/>
                <a:gd name="T9" fmla="*/ 610344 h 48"/>
                <a:gd name="T10" fmla="*/ 602511 w 49"/>
                <a:gd name="T11" fmla="*/ 473620 h 48"/>
                <a:gd name="T12" fmla="*/ 182544 w 49"/>
                <a:gd name="T13" fmla="*/ 40567 h 48"/>
                <a:gd name="T14" fmla="*/ 0 60000 65536"/>
                <a:gd name="T15" fmla="*/ 0 60000 65536"/>
                <a:gd name="T16" fmla="*/ 0 60000 65536"/>
                <a:gd name="T17" fmla="*/ 0 60000 65536"/>
                <a:gd name="T18" fmla="*/ 0 60000 65536"/>
                <a:gd name="T19" fmla="*/ 0 60000 65536"/>
                <a:gd name="T20" fmla="*/ 0 60000 65536"/>
                <a:gd name="T21" fmla="*/ 0 w 49"/>
                <a:gd name="T22" fmla="*/ 0 h 48"/>
                <a:gd name="T23" fmla="*/ 49 w 49"/>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48">
                  <a:moveTo>
                    <a:pt x="14" y="3"/>
                  </a:moveTo>
                  <a:cubicBezTo>
                    <a:pt x="11" y="0"/>
                    <a:pt x="6" y="0"/>
                    <a:pt x="3" y="3"/>
                  </a:cubicBezTo>
                  <a:cubicBezTo>
                    <a:pt x="0" y="6"/>
                    <a:pt x="0" y="10"/>
                    <a:pt x="3" y="13"/>
                  </a:cubicBezTo>
                  <a:cubicBezTo>
                    <a:pt x="35" y="45"/>
                    <a:pt x="35" y="45"/>
                    <a:pt x="35" y="45"/>
                  </a:cubicBezTo>
                  <a:cubicBezTo>
                    <a:pt x="38" y="48"/>
                    <a:pt x="43" y="48"/>
                    <a:pt x="46" y="45"/>
                  </a:cubicBezTo>
                  <a:cubicBezTo>
                    <a:pt x="49" y="42"/>
                    <a:pt x="49" y="38"/>
                    <a:pt x="46" y="35"/>
                  </a:cubicBezTo>
                  <a:lnTo>
                    <a:pt x="14" y="3"/>
                  </a:lnTo>
                  <a:close/>
                </a:path>
              </a:pathLst>
            </a:custGeom>
            <a:solidFill>
              <a:srgbClr val="808080"/>
            </a:solidFill>
            <a:ln w="9525">
              <a:noFill/>
              <a:round/>
              <a:headEnd/>
              <a:tailEnd/>
            </a:ln>
          </p:spPr>
          <p:txBody>
            <a:bodyPr/>
            <a:lstStyle/>
            <a:p>
              <a:endParaRPr lang="en-US"/>
            </a:p>
          </p:txBody>
        </p:sp>
        <p:sp>
          <p:nvSpPr>
            <p:cNvPr id="22908" name="Freeform 81"/>
            <p:cNvSpPr>
              <a:spLocks/>
            </p:cNvSpPr>
            <p:nvPr/>
          </p:nvSpPr>
          <p:spPr bwMode="auto">
            <a:xfrm>
              <a:off x="1518" y="1956"/>
              <a:ext cx="71" cy="55"/>
            </a:xfrm>
            <a:custGeom>
              <a:avLst/>
              <a:gdLst>
                <a:gd name="T0" fmla="*/ 93611 w 30"/>
                <a:gd name="T1" fmla="*/ 324966 h 23"/>
                <a:gd name="T2" fmla="*/ 363070 w 30"/>
                <a:gd name="T3" fmla="*/ 115328 h 23"/>
                <a:gd name="T4" fmla="*/ 380075 w 30"/>
                <a:gd name="T5" fmla="*/ 30903 h 23"/>
                <a:gd name="T6" fmla="*/ 298193 w 30"/>
                <a:gd name="T7" fmla="*/ 12923 h 23"/>
                <a:gd name="T8" fmla="*/ 39554 w 30"/>
                <a:gd name="T9" fmla="*/ 220430 h 23"/>
                <a:gd name="T10" fmla="*/ 27389 w 30"/>
                <a:gd name="T11" fmla="*/ 294161 h 23"/>
                <a:gd name="T12" fmla="*/ 93611 w 30"/>
                <a:gd name="T13" fmla="*/ 324966 h 23"/>
                <a:gd name="T14" fmla="*/ 0 60000 65536"/>
                <a:gd name="T15" fmla="*/ 0 60000 65536"/>
                <a:gd name="T16" fmla="*/ 0 60000 65536"/>
                <a:gd name="T17" fmla="*/ 0 60000 65536"/>
                <a:gd name="T18" fmla="*/ 0 60000 65536"/>
                <a:gd name="T19" fmla="*/ 0 60000 65536"/>
                <a:gd name="T20" fmla="*/ 0 60000 65536"/>
                <a:gd name="T21" fmla="*/ 0 w 30"/>
                <a:gd name="T22" fmla="*/ 0 h 23"/>
                <a:gd name="T23" fmla="*/ 30 w 30"/>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3">
                  <a:moveTo>
                    <a:pt x="7" y="22"/>
                  </a:moveTo>
                  <a:cubicBezTo>
                    <a:pt x="28" y="8"/>
                    <a:pt x="28" y="8"/>
                    <a:pt x="28" y="8"/>
                  </a:cubicBezTo>
                  <a:cubicBezTo>
                    <a:pt x="29" y="7"/>
                    <a:pt x="30" y="4"/>
                    <a:pt x="29" y="2"/>
                  </a:cubicBezTo>
                  <a:cubicBezTo>
                    <a:pt x="27" y="1"/>
                    <a:pt x="25" y="0"/>
                    <a:pt x="23" y="1"/>
                  </a:cubicBezTo>
                  <a:cubicBezTo>
                    <a:pt x="3" y="15"/>
                    <a:pt x="3" y="15"/>
                    <a:pt x="3" y="15"/>
                  </a:cubicBezTo>
                  <a:cubicBezTo>
                    <a:pt x="1" y="16"/>
                    <a:pt x="0" y="19"/>
                    <a:pt x="2" y="20"/>
                  </a:cubicBezTo>
                  <a:cubicBezTo>
                    <a:pt x="3" y="22"/>
                    <a:pt x="5" y="23"/>
                    <a:pt x="7" y="22"/>
                  </a:cubicBezTo>
                  <a:close/>
                </a:path>
              </a:pathLst>
            </a:custGeom>
            <a:solidFill>
              <a:srgbClr val="808080"/>
            </a:solidFill>
            <a:ln w="9525">
              <a:noFill/>
              <a:round/>
              <a:headEnd/>
              <a:tailEnd/>
            </a:ln>
          </p:spPr>
          <p:txBody>
            <a:bodyPr/>
            <a:lstStyle/>
            <a:p>
              <a:endParaRPr lang="en-US"/>
            </a:p>
          </p:txBody>
        </p:sp>
        <p:sp>
          <p:nvSpPr>
            <p:cNvPr id="22909" name="Freeform 82"/>
            <p:cNvSpPr>
              <a:spLocks/>
            </p:cNvSpPr>
            <p:nvPr/>
          </p:nvSpPr>
          <p:spPr bwMode="auto">
            <a:xfrm>
              <a:off x="1565" y="2013"/>
              <a:ext cx="67" cy="59"/>
            </a:xfrm>
            <a:custGeom>
              <a:avLst/>
              <a:gdLst>
                <a:gd name="T0" fmla="*/ 105496 w 28"/>
                <a:gd name="T1" fmla="*/ 288739 h 25"/>
                <a:gd name="T2" fmla="*/ 380460 w 28"/>
                <a:gd name="T3" fmla="*/ 101907 h 25"/>
                <a:gd name="T4" fmla="*/ 380460 w 28"/>
                <a:gd name="T5" fmla="*/ 26918 h 25"/>
                <a:gd name="T6" fmla="*/ 295678 w 28"/>
                <a:gd name="T7" fmla="*/ 11406 h 25"/>
                <a:gd name="T8" fmla="*/ 30976 w 28"/>
                <a:gd name="T9" fmla="*/ 213700 h 25"/>
                <a:gd name="T10" fmla="*/ 12945 w 28"/>
                <a:gd name="T11" fmla="*/ 288739 h 25"/>
                <a:gd name="T12" fmla="*/ 105496 w 28"/>
                <a:gd name="T13" fmla="*/ 288739 h 25"/>
                <a:gd name="T14" fmla="*/ 0 60000 65536"/>
                <a:gd name="T15" fmla="*/ 0 60000 65536"/>
                <a:gd name="T16" fmla="*/ 0 60000 65536"/>
                <a:gd name="T17" fmla="*/ 0 60000 65536"/>
                <a:gd name="T18" fmla="*/ 0 60000 65536"/>
                <a:gd name="T19" fmla="*/ 0 60000 65536"/>
                <a:gd name="T20" fmla="*/ 0 60000 65536"/>
                <a:gd name="T21" fmla="*/ 0 w 28"/>
                <a:gd name="T22" fmla="*/ 0 h 25"/>
                <a:gd name="T23" fmla="*/ 28 w 28"/>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5">
                  <a:moveTo>
                    <a:pt x="7" y="23"/>
                  </a:moveTo>
                  <a:cubicBezTo>
                    <a:pt x="26" y="8"/>
                    <a:pt x="26" y="8"/>
                    <a:pt x="26" y="8"/>
                  </a:cubicBezTo>
                  <a:cubicBezTo>
                    <a:pt x="27" y="6"/>
                    <a:pt x="28" y="4"/>
                    <a:pt x="26" y="2"/>
                  </a:cubicBezTo>
                  <a:cubicBezTo>
                    <a:pt x="25" y="0"/>
                    <a:pt x="22" y="0"/>
                    <a:pt x="20" y="1"/>
                  </a:cubicBezTo>
                  <a:cubicBezTo>
                    <a:pt x="2" y="17"/>
                    <a:pt x="2" y="17"/>
                    <a:pt x="2" y="17"/>
                  </a:cubicBezTo>
                  <a:cubicBezTo>
                    <a:pt x="0" y="18"/>
                    <a:pt x="0" y="21"/>
                    <a:pt x="1" y="23"/>
                  </a:cubicBezTo>
                  <a:cubicBezTo>
                    <a:pt x="2" y="24"/>
                    <a:pt x="5" y="25"/>
                    <a:pt x="7" y="23"/>
                  </a:cubicBezTo>
                  <a:close/>
                </a:path>
              </a:pathLst>
            </a:custGeom>
            <a:solidFill>
              <a:srgbClr val="808080"/>
            </a:solidFill>
            <a:ln w="9525">
              <a:noFill/>
              <a:round/>
              <a:headEnd/>
              <a:tailEnd/>
            </a:ln>
          </p:spPr>
          <p:txBody>
            <a:bodyPr/>
            <a:lstStyle/>
            <a:p>
              <a:endParaRPr lang="en-US"/>
            </a:p>
          </p:txBody>
        </p:sp>
        <p:sp>
          <p:nvSpPr>
            <p:cNvPr id="22910" name="Freeform 83"/>
            <p:cNvSpPr>
              <a:spLocks/>
            </p:cNvSpPr>
            <p:nvPr/>
          </p:nvSpPr>
          <p:spPr bwMode="auto">
            <a:xfrm>
              <a:off x="1601" y="2025"/>
              <a:ext cx="116" cy="116"/>
            </a:xfrm>
            <a:custGeom>
              <a:avLst/>
              <a:gdLst>
                <a:gd name="T0" fmla="*/ 457499 w 49"/>
                <a:gd name="T1" fmla="*/ 39646 h 49"/>
                <a:gd name="T2" fmla="*/ 39646 w 49"/>
                <a:gd name="T3" fmla="*/ 457499 h 49"/>
                <a:gd name="T4" fmla="*/ 39646 w 49"/>
                <a:gd name="T5" fmla="*/ 602511 h 49"/>
                <a:gd name="T6" fmla="*/ 182544 w 49"/>
                <a:gd name="T7" fmla="*/ 602511 h 49"/>
                <a:gd name="T8" fmla="*/ 602511 w 49"/>
                <a:gd name="T9" fmla="*/ 182544 h 49"/>
                <a:gd name="T10" fmla="*/ 602511 w 49"/>
                <a:gd name="T11" fmla="*/ 39646 h 49"/>
                <a:gd name="T12" fmla="*/ 457499 w 49"/>
                <a:gd name="T13" fmla="*/ 39646 h 49"/>
                <a:gd name="T14" fmla="*/ 0 60000 65536"/>
                <a:gd name="T15" fmla="*/ 0 60000 65536"/>
                <a:gd name="T16" fmla="*/ 0 60000 65536"/>
                <a:gd name="T17" fmla="*/ 0 60000 65536"/>
                <a:gd name="T18" fmla="*/ 0 60000 65536"/>
                <a:gd name="T19" fmla="*/ 0 60000 65536"/>
                <a:gd name="T20" fmla="*/ 0 60000 65536"/>
                <a:gd name="T21" fmla="*/ 0 w 49"/>
                <a:gd name="T22" fmla="*/ 0 h 49"/>
                <a:gd name="T23" fmla="*/ 49 w 49"/>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49">
                  <a:moveTo>
                    <a:pt x="35" y="3"/>
                  </a:moveTo>
                  <a:cubicBezTo>
                    <a:pt x="3" y="35"/>
                    <a:pt x="3" y="35"/>
                    <a:pt x="3" y="35"/>
                  </a:cubicBezTo>
                  <a:cubicBezTo>
                    <a:pt x="0" y="38"/>
                    <a:pt x="0" y="43"/>
                    <a:pt x="3" y="46"/>
                  </a:cubicBezTo>
                  <a:cubicBezTo>
                    <a:pt x="6" y="49"/>
                    <a:pt x="11" y="49"/>
                    <a:pt x="14" y="46"/>
                  </a:cubicBezTo>
                  <a:cubicBezTo>
                    <a:pt x="46" y="14"/>
                    <a:pt x="46" y="14"/>
                    <a:pt x="46" y="14"/>
                  </a:cubicBezTo>
                  <a:cubicBezTo>
                    <a:pt x="49" y="11"/>
                    <a:pt x="49" y="6"/>
                    <a:pt x="46" y="3"/>
                  </a:cubicBezTo>
                  <a:cubicBezTo>
                    <a:pt x="43" y="0"/>
                    <a:pt x="38" y="0"/>
                    <a:pt x="35" y="3"/>
                  </a:cubicBezTo>
                  <a:close/>
                </a:path>
              </a:pathLst>
            </a:custGeom>
            <a:solidFill>
              <a:srgbClr val="808080"/>
            </a:solidFill>
            <a:ln w="9525">
              <a:noFill/>
              <a:round/>
              <a:headEnd/>
              <a:tailEnd/>
            </a:ln>
          </p:spPr>
          <p:txBody>
            <a:bodyPr/>
            <a:lstStyle/>
            <a:p>
              <a:endParaRPr lang="en-US"/>
            </a:p>
          </p:txBody>
        </p:sp>
        <p:sp>
          <p:nvSpPr>
            <p:cNvPr id="22911" name="Freeform 84"/>
            <p:cNvSpPr>
              <a:spLocks/>
            </p:cNvSpPr>
            <p:nvPr/>
          </p:nvSpPr>
          <p:spPr bwMode="auto">
            <a:xfrm>
              <a:off x="2626" y="1002"/>
              <a:ext cx="116" cy="114"/>
            </a:xfrm>
            <a:custGeom>
              <a:avLst/>
              <a:gdLst>
                <a:gd name="T0" fmla="*/ 457499 w 49"/>
                <a:gd name="T1" fmla="*/ 40567 h 48"/>
                <a:gd name="T2" fmla="*/ 39646 w 49"/>
                <a:gd name="T3" fmla="*/ 473620 h 48"/>
                <a:gd name="T4" fmla="*/ 39646 w 49"/>
                <a:gd name="T5" fmla="*/ 610344 h 48"/>
                <a:gd name="T6" fmla="*/ 182544 w 49"/>
                <a:gd name="T7" fmla="*/ 610344 h 48"/>
                <a:gd name="T8" fmla="*/ 602511 w 49"/>
                <a:gd name="T9" fmla="*/ 178170 h 48"/>
                <a:gd name="T10" fmla="*/ 602511 w 49"/>
                <a:gd name="T11" fmla="*/ 40567 h 48"/>
                <a:gd name="T12" fmla="*/ 457499 w 49"/>
                <a:gd name="T13" fmla="*/ 40567 h 48"/>
                <a:gd name="T14" fmla="*/ 0 60000 65536"/>
                <a:gd name="T15" fmla="*/ 0 60000 65536"/>
                <a:gd name="T16" fmla="*/ 0 60000 65536"/>
                <a:gd name="T17" fmla="*/ 0 60000 65536"/>
                <a:gd name="T18" fmla="*/ 0 60000 65536"/>
                <a:gd name="T19" fmla="*/ 0 60000 65536"/>
                <a:gd name="T20" fmla="*/ 0 60000 65536"/>
                <a:gd name="T21" fmla="*/ 0 w 49"/>
                <a:gd name="T22" fmla="*/ 0 h 48"/>
                <a:gd name="T23" fmla="*/ 49 w 49"/>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48">
                  <a:moveTo>
                    <a:pt x="35" y="3"/>
                  </a:moveTo>
                  <a:cubicBezTo>
                    <a:pt x="3" y="35"/>
                    <a:pt x="3" y="35"/>
                    <a:pt x="3" y="35"/>
                  </a:cubicBezTo>
                  <a:cubicBezTo>
                    <a:pt x="0" y="38"/>
                    <a:pt x="0" y="42"/>
                    <a:pt x="3" y="45"/>
                  </a:cubicBezTo>
                  <a:cubicBezTo>
                    <a:pt x="6" y="48"/>
                    <a:pt x="11" y="48"/>
                    <a:pt x="14" y="45"/>
                  </a:cubicBezTo>
                  <a:cubicBezTo>
                    <a:pt x="46" y="13"/>
                    <a:pt x="46" y="13"/>
                    <a:pt x="46" y="13"/>
                  </a:cubicBezTo>
                  <a:cubicBezTo>
                    <a:pt x="49" y="10"/>
                    <a:pt x="49" y="6"/>
                    <a:pt x="46" y="3"/>
                  </a:cubicBezTo>
                  <a:cubicBezTo>
                    <a:pt x="43" y="0"/>
                    <a:pt x="38" y="0"/>
                    <a:pt x="35" y="3"/>
                  </a:cubicBezTo>
                  <a:close/>
                </a:path>
              </a:pathLst>
            </a:custGeom>
            <a:solidFill>
              <a:srgbClr val="808080"/>
            </a:solidFill>
            <a:ln w="9525">
              <a:noFill/>
              <a:round/>
              <a:headEnd/>
              <a:tailEnd/>
            </a:ln>
          </p:spPr>
          <p:txBody>
            <a:bodyPr/>
            <a:lstStyle/>
            <a:p>
              <a:endParaRPr lang="en-US"/>
            </a:p>
          </p:txBody>
        </p:sp>
        <p:sp>
          <p:nvSpPr>
            <p:cNvPr id="22912" name="Freeform 85"/>
            <p:cNvSpPr>
              <a:spLocks/>
            </p:cNvSpPr>
            <p:nvPr/>
          </p:nvSpPr>
          <p:spPr bwMode="auto">
            <a:xfrm>
              <a:off x="2860" y="1411"/>
              <a:ext cx="78" cy="31"/>
            </a:xfrm>
            <a:custGeom>
              <a:avLst/>
              <a:gdLst>
                <a:gd name="T0" fmla="*/ 359353 w 33"/>
                <a:gd name="T1" fmla="*/ 0 h 13"/>
                <a:gd name="T2" fmla="*/ 48632 w 33"/>
                <a:gd name="T3" fmla="*/ 72235 h 13"/>
                <a:gd name="T4" fmla="*/ 11513 w 33"/>
                <a:gd name="T5" fmla="*/ 142109 h 13"/>
                <a:gd name="T6" fmla="*/ 64322 w 33"/>
                <a:gd name="T7" fmla="*/ 184212 h 13"/>
                <a:gd name="T8" fmla="*/ 375078 w 33"/>
                <a:gd name="T9" fmla="*/ 111817 h 13"/>
                <a:gd name="T10" fmla="*/ 423762 w 33"/>
                <a:gd name="T11" fmla="*/ 43040 h 13"/>
                <a:gd name="T12" fmla="*/ 359353 w 33"/>
                <a:gd name="T13" fmla="*/ 0 h 13"/>
                <a:gd name="T14" fmla="*/ 0 60000 65536"/>
                <a:gd name="T15" fmla="*/ 0 60000 65536"/>
                <a:gd name="T16" fmla="*/ 0 60000 65536"/>
                <a:gd name="T17" fmla="*/ 0 60000 65536"/>
                <a:gd name="T18" fmla="*/ 0 60000 65536"/>
                <a:gd name="T19" fmla="*/ 0 60000 65536"/>
                <a:gd name="T20" fmla="*/ 0 60000 65536"/>
                <a:gd name="T21" fmla="*/ 0 w 33"/>
                <a:gd name="T22" fmla="*/ 0 h 13"/>
                <a:gd name="T23" fmla="*/ 33 w 3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3">
                  <a:moveTo>
                    <a:pt x="28" y="0"/>
                  </a:moveTo>
                  <a:cubicBezTo>
                    <a:pt x="4" y="5"/>
                    <a:pt x="4" y="5"/>
                    <a:pt x="4" y="5"/>
                  </a:cubicBezTo>
                  <a:cubicBezTo>
                    <a:pt x="2" y="5"/>
                    <a:pt x="0" y="8"/>
                    <a:pt x="1" y="10"/>
                  </a:cubicBezTo>
                  <a:cubicBezTo>
                    <a:pt x="1" y="12"/>
                    <a:pt x="3" y="13"/>
                    <a:pt x="5" y="13"/>
                  </a:cubicBezTo>
                  <a:cubicBezTo>
                    <a:pt x="29" y="8"/>
                    <a:pt x="29" y="8"/>
                    <a:pt x="29" y="8"/>
                  </a:cubicBezTo>
                  <a:cubicBezTo>
                    <a:pt x="32" y="8"/>
                    <a:pt x="33" y="6"/>
                    <a:pt x="33" y="3"/>
                  </a:cubicBezTo>
                  <a:cubicBezTo>
                    <a:pt x="32" y="1"/>
                    <a:pt x="30" y="0"/>
                    <a:pt x="28" y="0"/>
                  </a:cubicBezTo>
                  <a:close/>
                </a:path>
              </a:pathLst>
            </a:custGeom>
            <a:solidFill>
              <a:srgbClr val="808080"/>
            </a:solidFill>
            <a:ln w="9525">
              <a:noFill/>
              <a:round/>
              <a:headEnd/>
              <a:tailEnd/>
            </a:ln>
          </p:spPr>
          <p:txBody>
            <a:bodyPr/>
            <a:lstStyle/>
            <a:p>
              <a:endParaRPr lang="en-US"/>
            </a:p>
          </p:txBody>
        </p:sp>
        <p:sp>
          <p:nvSpPr>
            <p:cNvPr id="22913" name="Freeform 86"/>
            <p:cNvSpPr>
              <a:spLocks/>
            </p:cNvSpPr>
            <p:nvPr/>
          </p:nvSpPr>
          <p:spPr bwMode="auto">
            <a:xfrm>
              <a:off x="2754" y="1132"/>
              <a:ext cx="68" cy="55"/>
            </a:xfrm>
            <a:custGeom>
              <a:avLst/>
              <a:gdLst>
                <a:gd name="T0" fmla="*/ 272403 w 29"/>
                <a:gd name="T1" fmla="*/ 12923 h 23"/>
                <a:gd name="T2" fmla="*/ 25720 w 29"/>
                <a:gd name="T3" fmla="*/ 220430 h 23"/>
                <a:gd name="T4" fmla="*/ 10969 w 29"/>
                <a:gd name="T5" fmla="*/ 294161 h 23"/>
                <a:gd name="T6" fmla="*/ 81441 w 29"/>
                <a:gd name="T7" fmla="*/ 306685 h 23"/>
                <a:gd name="T8" fmla="*/ 317269 w 29"/>
                <a:gd name="T9" fmla="*/ 115328 h 23"/>
                <a:gd name="T10" fmla="*/ 331592 w 29"/>
                <a:gd name="T11" fmla="*/ 30903 h 23"/>
                <a:gd name="T12" fmla="*/ 272403 w 29"/>
                <a:gd name="T13" fmla="*/ 12923 h 23"/>
                <a:gd name="T14" fmla="*/ 0 60000 65536"/>
                <a:gd name="T15" fmla="*/ 0 60000 65536"/>
                <a:gd name="T16" fmla="*/ 0 60000 65536"/>
                <a:gd name="T17" fmla="*/ 0 60000 65536"/>
                <a:gd name="T18" fmla="*/ 0 60000 65536"/>
                <a:gd name="T19" fmla="*/ 0 60000 65536"/>
                <a:gd name="T20" fmla="*/ 0 60000 65536"/>
                <a:gd name="T21" fmla="*/ 0 w 29"/>
                <a:gd name="T22" fmla="*/ 0 h 23"/>
                <a:gd name="T23" fmla="*/ 29 w 2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3">
                  <a:moveTo>
                    <a:pt x="23" y="1"/>
                  </a:moveTo>
                  <a:cubicBezTo>
                    <a:pt x="2" y="15"/>
                    <a:pt x="2" y="15"/>
                    <a:pt x="2" y="15"/>
                  </a:cubicBezTo>
                  <a:cubicBezTo>
                    <a:pt x="0" y="16"/>
                    <a:pt x="0" y="18"/>
                    <a:pt x="1" y="20"/>
                  </a:cubicBezTo>
                  <a:cubicBezTo>
                    <a:pt x="2" y="22"/>
                    <a:pt x="5" y="23"/>
                    <a:pt x="7" y="21"/>
                  </a:cubicBezTo>
                  <a:cubicBezTo>
                    <a:pt x="27" y="8"/>
                    <a:pt x="27" y="8"/>
                    <a:pt x="27" y="8"/>
                  </a:cubicBezTo>
                  <a:cubicBezTo>
                    <a:pt x="29" y="7"/>
                    <a:pt x="29" y="4"/>
                    <a:pt x="28" y="2"/>
                  </a:cubicBezTo>
                  <a:cubicBezTo>
                    <a:pt x="27" y="0"/>
                    <a:pt x="24" y="0"/>
                    <a:pt x="23" y="1"/>
                  </a:cubicBezTo>
                  <a:close/>
                </a:path>
              </a:pathLst>
            </a:custGeom>
            <a:solidFill>
              <a:srgbClr val="808080"/>
            </a:solidFill>
            <a:ln w="9525">
              <a:noFill/>
              <a:round/>
              <a:headEnd/>
              <a:tailEnd/>
            </a:ln>
          </p:spPr>
          <p:txBody>
            <a:bodyPr/>
            <a:lstStyle/>
            <a:p>
              <a:endParaRPr lang="en-US"/>
            </a:p>
          </p:txBody>
        </p:sp>
        <p:sp>
          <p:nvSpPr>
            <p:cNvPr id="22914" name="Freeform 87"/>
            <p:cNvSpPr>
              <a:spLocks/>
            </p:cNvSpPr>
            <p:nvPr/>
          </p:nvSpPr>
          <p:spPr bwMode="auto">
            <a:xfrm>
              <a:off x="2771" y="1253"/>
              <a:ext cx="139" cy="82"/>
            </a:xfrm>
            <a:custGeom>
              <a:avLst/>
              <a:gdLst>
                <a:gd name="T0" fmla="*/ 595066 w 59"/>
                <a:gd name="T1" fmla="*/ 25605 h 35"/>
                <a:gd name="T2" fmla="*/ 74026 w 59"/>
                <a:gd name="T3" fmla="*/ 223131 h 35"/>
                <a:gd name="T4" fmla="*/ 26492 w 59"/>
                <a:gd name="T5" fmla="*/ 338676 h 35"/>
                <a:gd name="T6" fmla="*/ 147041 w 59"/>
                <a:gd name="T7" fmla="*/ 383146 h 35"/>
                <a:gd name="T8" fmla="*/ 668241 w 59"/>
                <a:gd name="T9" fmla="*/ 185236 h 35"/>
                <a:gd name="T10" fmla="*/ 722237 w 59"/>
                <a:gd name="T11" fmla="*/ 69803 h 35"/>
                <a:gd name="T12" fmla="*/ 595066 w 59"/>
                <a:gd name="T13" fmla="*/ 25605 h 35"/>
                <a:gd name="T14" fmla="*/ 0 60000 65536"/>
                <a:gd name="T15" fmla="*/ 0 60000 65536"/>
                <a:gd name="T16" fmla="*/ 0 60000 65536"/>
                <a:gd name="T17" fmla="*/ 0 60000 65536"/>
                <a:gd name="T18" fmla="*/ 0 60000 65536"/>
                <a:gd name="T19" fmla="*/ 0 60000 65536"/>
                <a:gd name="T20" fmla="*/ 0 60000 65536"/>
                <a:gd name="T21" fmla="*/ 0 w 59"/>
                <a:gd name="T22" fmla="*/ 0 h 35"/>
                <a:gd name="T23" fmla="*/ 59 w 59"/>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35">
                  <a:moveTo>
                    <a:pt x="48" y="2"/>
                  </a:moveTo>
                  <a:cubicBezTo>
                    <a:pt x="6" y="19"/>
                    <a:pt x="6" y="19"/>
                    <a:pt x="6" y="19"/>
                  </a:cubicBezTo>
                  <a:cubicBezTo>
                    <a:pt x="2" y="21"/>
                    <a:pt x="0" y="25"/>
                    <a:pt x="2" y="29"/>
                  </a:cubicBezTo>
                  <a:cubicBezTo>
                    <a:pt x="4" y="33"/>
                    <a:pt x="8" y="35"/>
                    <a:pt x="12" y="33"/>
                  </a:cubicBezTo>
                  <a:cubicBezTo>
                    <a:pt x="54" y="16"/>
                    <a:pt x="54" y="16"/>
                    <a:pt x="54" y="16"/>
                  </a:cubicBezTo>
                  <a:cubicBezTo>
                    <a:pt x="57" y="14"/>
                    <a:pt x="59" y="10"/>
                    <a:pt x="58" y="6"/>
                  </a:cubicBezTo>
                  <a:cubicBezTo>
                    <a:pt x="56" y="2"/>
                    <a:pt x="52" y="0"/>
                    <a:pt x="48" y="2"/>
                  </a:cubicBezTo>
                  <a:close/>
                </a:path>
              </a:pathLst>
            </a:custGeom>
            <a:solidFill>
              <a:srgbClr val="808080"/>
            </a:solidFill>
            <a:ln w="9525">
              <a:noFill/>
              <a:round/>
              <a:headEnd/>
              <a:tailEnd/>
            </a:ln>
          </p:spPr>
          <p:txBody>
            <a:bodyPr/>
            <a:lstStyle/>
            <a:p>
              <a:endParaRPr lang="en-US"/>
            </a:p>
          </p:txBody>
        </p:sp>
        <p:sp>
          <p:nvSpPr>
            <p:cNvPr id="22915" name="Freeform 88"/>
            <p:cNvSpPr>
              <a:spLocks/>
            </p:cNvSpPr>
            <p:nvPr/>
          </p:nvSpPr>
          <p:spPr bwMode="auto">
            <a:xfrm>
              <a:off x="2860" y="1699"/>
              <a:ext cx="78" cy="33"/>
            </a:xfrm>
            <a:custGeom>
              <a:avLst/>
              <a:gdLst>
                <a:gd name="T0" fmla="*/ 423762 w 33"/>
                <a:gd name="T1" fmla="*/ 127769 h 14"/>
                <a:gd name="T2" fmla="*/ 375078 w 33"/>
                <a:gd name="T3" fmla="*/ 74429 h 14"/>
                <a:gd name="T4" fmla="*/ 64322 w 33"/>
                <a:gd name="T5" fmla="*/ 11357 h 14"/>
                <a:gd name="T6" fmla="*/ 11513 w 33"/>
                <a:gd name="T7" fmla="*/ 47661 h 14"/>
                <a:gd name="T8" fmla="*/ 48632 w 33"/>
                <a:gd name="T9" fmla="*/ 112344 h 14"/>
                <a:gd name="T10" fmla="*/ 359353 w 33"/>
                <a:gd name="T11" fmla="*/ 175440 h 14"/>
                <a:gd name="T12" fmla="*/ 423762 w 33"/>
                <a:gd name="T13" fmla="*/ 127769 h 14"/>
                <a:gd name="T14" fmla="*/ 0 60000 65536"/>
                <a:gd name="T15" fmla="*/ 0 60000 65536"/>
                <a:gd name="T16" fmla="*/ 0 60000 65536"/>
                <a:gd name="T17" fmla="*/ 0 60000 65536"/>
                <a:gd name="T18" fmla="*/ 0 60000 65536"/>
                <a:gd name="T19" fmla="*/ 0 60000 65536"/>
                <a:gd name="T20" fmla="*/ 0 60000 65536"/>
                <a:gd name="T21" fmla="*/ 0 w 33"/>
                <a:gd name="T22" fmla="*/ 0 h 14"/>
                <a:gd name="T23" fmla="*/ 33 w 3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4">
                  <a:moveTo>
                    <a:pt x="33" y="10"/>
                  </a:moveTo>
                  <a:cubicBezTo>
                    <a:pt x="33" y="8"/>
                    <a:pt x="32" y="6"/>
                    <a:pt x="29" y="6"/>
                  </a:cubicBezTo>
                  <a:cubicBezTo>
                    <a:pt x="5" y="1"/>
                    <a:pt x="5" y="1"/>
                    <a:pt x="5" y="1"/>
                  </a:cubicBezTo>
                  <a:cubicBezTo>
                    <a:pt x="3" y="0"/>
                    <a:pt x="1" y="2"/>
                    <a:pt x="1" y="4"/>
                  </a:cubicBezTo>
                  <a:cubicBezTo>
                    <a:pt x="0" y="6"/>
                    <a:pt x="2" y="8"/>
                    <a:pt x="4" y="9"/>
                  </a:cubicBezTo>
                  <a:cubicBezTo>
                    <a:pt x="28" y="14"/>
                    <a:pt x="28" y="14"/>
                    <a:pt x="28" y="14"/>
                  </a:cubicBezTo>
                  <a:cubicBezTo>
                    <a:pt x="30" y="14"/>
                    <a:pt x="32" y="13"/>
                    <a:pt x="33" y="10"/>
                  </a:cubicBezTo>
                  <a:close/>
                </a:path>
              </a:pathLst>
            </a:custGeom>
            <a:solidFill>
              <a:srgbClr val="808080"/>
            </a:solidFill>
            <a:ln w="9525">
              <a:noFill/>
              <a:round/>
              <a:headEnd/>
              <a:tailEnd/>
            </a:ln>
          </p:spPr>
          <p:txBody>
            <a:bodyPr/>
            <a:lstStyle/>
            <a:p>
              <a:endParaRPr lang="en-US"/>
            </a:p>
          </p:txBody>
        </p:sp>
        <p:sp>
          <p:nvSpPr>
            <p:cNvPr id="22916" name="Freeform 89"/>
            <p:cNvSpPr>
              <a:spLocks/>
            </p:cNvSpPr>
            <p:nvPr/>
          </p:nvSpPr>
          <p:spPr bwMode="auto">
            <a:xfrm>
              <a:off x="2844" y="1338"/>
              <a:ext cx="75" cy="37"/>
            </a:xfrm>
            <a:custGeom>
              <a:avLst/>
              <a:gdLst>
                <a:gd name="T0" fmla="*/ 315773 w 32"/>
                <a:gd name="T1" fmla="*/ 0 h 16"/>
                <a:gd name="T2" fmla="*/ 34645 w 32"/>
                <a:gd name="T3" fmla="*/ 70353 h 16"/>
                <a:gd name="T4" fmla="*/ 10959 w 32"/>
                <a:gd name="T5" fmla="*/ 122685 h 16"/>
                <a:gd name="T6" fmla="*/ 69949 w 32"/>
                <a:gd name="T7" fmla="*/ 152761 h 16"/>
                <a:gd name="T8" fmla="*/ 339466 w 32"/>
                <a:gd name="T9" fmla="*/ 83537 h 16"/>
                <a:gd name="T10" fmla="*/ 375255 w 32"/>
                <a:gd name="T11" fmla="*/ 30423 h 16"/>
                <a:gd name="T12" fmla="*/ 315773 w 32"/>
                <a:gd name="T13" fmla="*/ 0 h 16"/>
                <a:gd name="T14" fmla="*/ 0 60000 65536"/>
                <a:gd name="T15" fmla="*/ 0 60000 65536"/>
                <a:gd name="T16" fmla="*/ 0 60000 65536"/>
                <a:gd name="T17" fmla="*/ 0 60000 65536"/>
                <a:gd name="T18" fmla="*/ 0 60000 65536"/>
                <a:gd name="T19" fmla="*/ 0 60000 65536"/>
                <a:gd name="T20" fmla="*/ 0 60000 65536"/>
                <a:gd name="T21" fmla="*/ 0 w 32"/>
                <a:gd name="T22" fmla="*/ 0 h 16"/>
                <a:gd name="T23" fmla="*/ 32 w 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6">
                  <a:moveTo>
                    <a:pt x="27" y="0"/>
                  </a:moveTo>
                  <a:cubicBezTo>
                    <a:pt x="3" y="7"/>
                    <a:pt x="3" y="7"/>
                    <a:pt x="3" y="7"/>
                  </a:cubicBezTo>
                  <a:cubicBezTo>
                    <a:pt x="1" y="8"/>
                    <a:pt x="0" y="10"/>
                    <a:pt x="1" y="12"/>
                  </a:cubicBezTo>
                  <a:cubicBezTo>
                    <a:pt x="1" y="15"/>
                    <a:pt x="3" y="16"/>
                    <a:pt x="6" y="15"/>
                  </a:cubicBezTo>
                  <a:cubicBezTo>
                    <a:pt x="29" y="8"/>
                    <a:pt x="29" y="8"/>
                    <a:pt x="29" y="8"/>
                  </a:cubicBezTo>
                  <a:cubicBezTo>
                    <a:pt x="31" y="7"/>
                    <a:pt x="32" y="5"/>
                    <a:pt x="32" y="3"/>
                  </a:cubicBezTo>
                  <a:cubicBezTo>
                    <a:pt x="31" y="1"/>
                    <a:pt x="29" y="0"/>
                    <a:pt x="27" y="0"/>
                  </a:cubicBezTo>
                  <a:close/>
                </a:path>
              </a:pathLst>
            </a:custGeom>
            <a:solidFill>
              <a:srgbClr val="808080"/>
            </a:solidFill>
            <a:ln w="9525">
              <a:noFill/>
              <a:round/>
              <a:headEnd/>
              <a:tailEnd/>
            </a:ln>
          </p:spPr>
          <p:txBody>
            <a:bodyPr/>
            <a:lstStyle/>
            <a:p>
              <a:endParaRPr lang="en-US"/>
            </a:p>
          </p:txBody>
        </p:sp>
        <p:sp>
          <p:nvSpPr>
            <p:cNvPr id="22917" name="Freeform 90"/>
            <p:cNvSpPr>
              <a:spLocks/>
            </p:cNvSpPr>
            <p:nvPr/>
          </p:nvSpPr>
          <p:spPr bwMode="auto">
            <a:xfrm>
              <a:off x="2872" y="1630"/>
              <a:ext cx="78" cy="26"/>
            </a:xfrm>
            <a:custGeom>
              <a:avLst/>
              <a:gdLst>
                <a:gd name="T0" fmla="*/ 414154 w 33"/>
                <a:gd name="T1" fmla="*/ 92723 h 11"/>
                <a:gd name="T2" fmla="*/ 375078 w 33"/>
                <a:gd name="T3" fmla="*/ 39229 h 11"/>
                <a:gd name="T4" fmla="*/ 48632 w 33"/>
                <a:gd name="T5" fmla="*/ 0 h 11"/>
                <a:gd name="T6" fmla="*/ 0 w 33"/>
                <a:gd name="T7" fmla="*/ 48632 h 11"/>
                <a:gd name="T8" fmla="*/ 48632 w 33"/>
                <a:gd name="T9" fmla="*/ 114948 h 11"/>
                <a:gd name="T10" fmla="*/ 359353 w 33"/>
                <a:gd name="T11" fmla="*/ 140173 h 11"/>
                <a:gd name="T12" fmla="*/ 414154 w 33"/>
                <a:gd name="T13" fmla="*/ 92723 h 11"/>
                <a:gd name="T14" fmla="*/ 0 60000 65536"/>
                <a:gd name="T15" fmla="*/ 0 60000 65536"/>
                <a:gd name="T16" fmla="*/ 0 60000 65536"/>
                <a:gd name="T17" fmla="*/ 0 60000 65536"/>
                <a:gd name="T18" fmla="*/ 0 60000 65536"/>
                <a:gd name="T19" fmla="*/ 0 60000 65536"/>
                <a:gd name="T20" fmla="*/ 0 60000 65536"/>
                <a:gd name="T21" fmla="*/ 0 w 33"/>
                <a:gd name="T22" fmla="*/ 0 h 11"/>
                <a:gd name="T23" fmla="*/ 33 w 3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1">
                  <a:moveTo>
                    <a:pt x="32" y="7"/>
                  </a:moveTo>
                  <a:cubicBezTo>
                    <a:pt x="33" y="5"/>
                    <a:pt x="31" y="3"/>
                    <a:pt x="29" y="3"/>
                  </a:cubicBezTo>
                  <a:cubicBezTo>
                    <a:pt x="4" y="0"/>
                    <a:pt x="4" y="0"/>
                    <a:pt x="4" y="0"/>
                  </a:cubicBezTo>
                  <a:cubicBezTo>
                    <a:pt x="2" y="0"/>
                    <a:pt x="0" y="2"/>
                    <a:pt x="0" y="4"/>
                  </a:cubicBezTo>
                  <a:cubicBezTo>
                    <a:pt x="0" y="6"/>
                    <a:pt x="1" y="8"/>
                    <a:pt x="4" y="9"/>
                  </a:cubicBezTo>
                  <a:cubicBezTo>
                    <a:pt x="28" y="11"/>
                    <a:pt x="28" y="11"/>
                    <a:pt x="28" y="11"/>
                  </a:cubicBezTo>
                  <a:cubicBezTo>
                    <a:pt x="30" y="11"/>
                    <a:pt x="32" y="9"/>
                    <a:pt x="32" y="7"/>
                  </a:cubicBezTo>
                  <a:close/>
                </a:path>
              </a:pathLst>
            </a:custGeom>
            <a:solidFill>
              <a:srgbClr val="808080"/>
            </a:solidFill>
            <a:ln w="9525">
              <a:noFill/>
              <a:round/>
              <a:headEnd/>
              <a:tailEnd/>
            </a:ln>
          </p:spPr>
          <p:txBody>
            <a:bodyPr/>
            <a:lstStyle/>
            <a:p>
              <a:endParaRPr lang="en-US"/>
            </a:p>
          </p:txBody>
        </p:sp>
        <p:sp>
          <p:nvSpPr>
            <p:cNvPr id="22918" name="Freeform 91"/>
            <p:cNvSpPr>
              <a:spLocks/>
            </p:cNvSpPr>
            <p:nvPr/>
          </p:nvSpPr>
          <p:spPr bwMode="auto">
            <a:xfrm>
              <a:off x="2872" y="1486"/>
              <a:ext cx="78" cy="26"/>
            </a:xfrm>
            <a:custGeom>
              <a:avLst/>
              <a:gdLst>
                <a:gd name="T0" fmla="*/ 359353 w 33"/>
                <a:gd name="T1" fmla="*/ 0 h 11"/>
                <a:gd name="T2" fmla="*/ 48632 w 33"/>
                <a:gd name="T3" fmla="*/ 27213 h 11"/>
                <a:gd name="T4" fmla="*/ 0 w 33"/>
                <a:gd name="T5" fmla="*/ 92723 h 11"/>
                <a:gd name="T6" fmla="*/ 48632 w 33"/>
                <a:gd name="T7" fmla="*/ 131468 h 11"/>
                <a:gd name="T8" fmla="*/ 375078 w 33"/>
                <a:gd name="T9" fmla="*/ 103433 h 11"/>
                <a:gd name="T10" fmla="*/ 414154 w 33"/>
                <a:gd name="T11" fmla="*/ 39229 h 11"/>
                <a:gd name="T12" fmla="*/ 359353 w 33"/>
                <a:gd name="T13" fmla="*/ 0 h 11"/>
                <a:gd name="T14" fmla="*/ 0 60000 65536"/>
                <a:gd name="T15" fmla="*/ 0 60000 65536"/>
                <a:gd name="T16" fmla="*/ 0 60000 65536"/>
                <a:gd name="T17" fmla="*/ 0 60000 65536"/>
                <a:gd name="T18" fmla="*/ 0 60000 65536"/>
                <a:gd name="T19" fmla="*/ 0 60000 65536"/>
                <a:gd name="T20" fmla="*/ 0 60000 65536"/>
                <a:gd name="T21" fmla="*/ 0 w 33"/>
                <a:gd name="T22" fmla="*/ 0 h 11"/>
                <a:gd name="T23" fmla="*/ 33 w 3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1">
                  <a:moveTo>
                    <a:pt x="28" y="0"/>
                  </a:moveTo>
                  <a:cubicBezTo>
                    <a:pt x="4" y="2"/>
                    <a:pt x="4" y="2"/>
                    <a:pt x="4" y="2"/>
                  </a:cubicBezTo>
                  <a:cubicBezTo>
                    <a:pt x="1" y="2"/>
                    <a:pt x="0" y="4"/>
                    <a:pt x="0" y="7"/>
                  </a:cubicBezTo>
                  <a:cubicBezTo>
                    <a:pt x="0" y="9"/>
                    <a:pt x="2" y="11"/>
                    <a:pt x="4" y="10"/>
                  </a:cubicBezTo>
                  <a:cubicBezTo>
                    <a:pt x="29" y="8"/>
                    <a:pt x="29" y="8"/>
                    <a:pt x="29" y="8"/>
                  </a:cubicBezTo>
                  <a:cubicBezTo>
                    <a:pt x="31" y="8"/>
                    <a:pt x="33" y="6"/>
                    <a:pt x="32" y="3"/>
                  </a:cubicBezTo>
                  <a:cubicBezTo>
                    <a:pt x="32" y="1"/>
                    <a:pt x="30" y="0"/>
                    <a:pt x="28" y="0"/>
                  </a:cubicBezTo>
                  <a:close/>
                </a:path>
              </a:pathLst>
            </a:custGeom>
            <a:solidFill>
              <a:srgbClr val="808080"/>
            </a:solidFill>
            <a:ln w="9525">
              <a:noFill/>
              <a:round/>
              <a:headEnd/>
              <a:tailEnd/>
            </a:ln>
          </p:spPr>
          <p:txBody>
            <a:bodyPr/>
            <a:lstStyle/>
            <a:p>
              <a:endParaRPr lang="en-US"/>
            </a:p>
          </p:txBody>
        </p:sp>
        <p:sp>
          <p:nvSpPr>
            <p:cNvPr id="22919" name="Freeform 92"/>
            <p:cNvSpPr>
              <a:spLocks/>
            </p:cNvSpPr>
            <p:nvPr/>
          </p:nvSpPr>
          <p:spPr bwMode="auto">
            <a:xfrm>
              <a:off x="2825" y="1553"/>
              <a:ext cx="142" cy="35"/>
            </a:xfrm>
            <a:custGeom>
              <a:avLst/>
              <a:gdLst>
                <a:gd name="T0" fmla="*/ 782643 w 60"/>
                <a:gd name="T1" fmla="*/ 90410 h 15"/>
                <a:gd name="T2" fmla="*/ 689905 w 60"/>
                <a:gd name="T3" fmla="*/ 0 h 15"/>
                <a:gd name="T4" fmla="*/ 105291 w 60"/>
                <a:gd name="T5" fmla="*/ 0 h 15"/>
                <a:gd name="T6" fmla="*/ 0 w 60"/>
                <a:gd name="T7" fmla="*/ 90410 h 15"/>
                <a:gd name="T8" fmla="*/ 105291 w 60"/>
                <a:gd name="T9" fmla="*/ 168005 h 15"/>
                <a:gd name="T10" fmla="*/ 689905 w 60"/>
                <a:gd name="T11" fmla="*/ 168005 h 15"/>
                <a:gd name="T12" fmla="*/ 782643 w 60"/>
                <a:gd name="T13" fmla="*/ 90410 h 15"/>
                <a:gd name="T14" fmla="*/ 0 60000 65536"/>
                <a:gd name="T15" fmla="*/ 0 60000 65536"/>
                <a:gd name="T16" fmla="*/ 0 60000 65536"/>
                <a:gd name="T17" fmla="*/ 0 60000 65536"/>
                <a:gd name="T18" fmla="*/ 0 60000 65536"/>
                <a:gd name="T19" fmla="*/ 0 60000 65536"/>
                <a:gd name="T20" fmla="*/ 0 60000 65536"/>
                <a:gd name="T21" fmla="*/ 0 w 60"/>
                <a:gd name="T22" fmla="*/ 0 h 15"/>
                <a:gd name="T23" fmla="*/ 60 w 6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15">
                  <a:moveTo>
                    <a:pt x="60" y="8"/>
                  </a:moveTo>
                  <a:cubicBezTo>
                    <a:pt x="60" y="4"/>
                    <a:pt x="57" y="0"/>
                    <a:pt x="53" y="0"/>
                  </a:cubicBezTo>
                  <a:cubicBezTo>
                    <a:pt x="8" y="0"/>
                    <a:pt x="8" y="0"/>
                    <a:pt x="8" y="0"/>
                  </a:cubicBezTo>
                  <a:cubicBezTo>
                    <a:pt x="3" y="0"/>
                    <a:pt x="0" y="4"/>
                    <a:pt x="0" y="8"/>
                  </a:cubicBezTo>
                  <a:cubicBezTo>
                    <a:pt x="0" y="12"/>
                    <a:pt x="3" y="15"/>
                    <a:pt x="8" y="15"/>
                  </a:cubicBezTo>
                  <a:cubicBezTo>
                    <a:pt x="53" y="15"/>
                    <a:pt x="53" y="15"/>
                    <a:pt x="53" y="15"/>
                  </a:cubicBezTo>
                  <a:cubicBezTo>
                    <a:pt x="57" y="15"/>
                    <a:pt x="60" y="12"/>
                    <a:pt x="60" y="8"/>
                  </a:cubicBezTo>
                  <a:close/>
                </a:path>
              </a:pathLst>
            </a:custGeom>
            <a:solidFill>
              <a:srgbClr val="808080"/>
            </a:solidFill>
            <a:ln w="9525">
              <a:noFill/>
              <a:round/>
              <a:headEnd/>
              <a:tailEnd/>
            </a:ln>
          </p:spPr>
          <p:txBody>
            <a:bodyPr/>
            <a:lstStyle/>
            <a:p>
              <a:endParaRPr lang="en-US"/>
            </a:p>
          </p:txBody>
        </p:sp>
        <p:sp>
          <p:nvSpPr>
            <p:cNvPr id="22920" name="Freeform 93"/>
            <p:cNvSpPr>
              <a:spLocks/>
            </p:cNvSpPr>
            <p:nvPr/>
          </p:nvSpPr>
          <p:spPr bwMode="auto">
            <a:xfrm>
              <a:off x="2789" y="1196"/>
              <a:ext cx="74" cy="50"/>
            </a:xfrm>
            <a:custGeom>
              <a:avLst/>
              <a:gdLst>
                <a:gd name="T0" fmla="*/ 342651 w 31"/>
                <a:gd name="T1" fmla="*/ 12540 h 21"/>
                <a:gd name="T2" fmla="*/ 43311 w 31"/>
                <a:gd name="T3" fmla="*/ 181798 h 21"/>
                <a:gd name="T4" fmla="*/ 12797 w 31"/>
                <a:gd name="T5" fmla="*/ 251214 h 21"/>
                <a:gd name="T6" fmla="*/ 103388 w 31"/>
                <a:gd name="T7" fmla="*/ 279819 h 21"/>
                <a:gd name="T8" fmla="*/ 402813 w 31"/>
                <a:gd name="T9" fmla="*/ 122800 h 21"/>
                <a:gd name="T10" fmla="*/ 433339 w 31"/>
                <a:gd name="T11" fmla="*/ 41167 h 21"/>
                <a:gd name="T12" fmla="*/ 342651 w 31"/>
                <a:gd name="T13" fmla="*/ 12540 h 21"/>
                <a:gd name="T14" fmla="*/ 0 60000 65536"/>
                <a:gd name="T15" fmla="*/ 0 60000 65536"/>
                <a:gd name="T16" fmla="*/ 0 60000 65536"/>
                <a:gd name="T17" fmla="*/ 0 60000 65536"/>
                <a:gd name="T18" fmla="*/ 0 60000 65536"/>
                <a:gd name="T19" fmla="*/ 0 60000 65536"/>
                <a:gd name="T20" fmla="*/ 0 60000 65536"/>
                <a:gd name="T21" fmla="*/ 0 w 31"/>
                <a:gd name="T22" fmla="*/ 0 h 21"/>
                <a:gd name="T23" fmla="*/ 31 w 3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1">
                  <a:moveTo>
                    <a:pt x="24" y="1"/>
                  </a:moveTo>
                  <a:cubicBezTo>
                    <a:pt x="3" y="13"/>
                    <a:pt x="3" y="13"/>
                    <a:pt x="3" y="13"/>
                  </a:cubicBezTo>
                  <a:cubicBezTo>
                    <a:pt x="1" y="14"/>
                    <a:pt x="0" y="16"/>
                    <a:pt x="1" y="18"/>
                  </a:cubicBezTo>
                  <a:cubicBezTo>
                    <a:pt x="2" y="20"/>
                    <a:pt x="5" y="21"/>
                    <a:pt x="7" y="20"/>
                  </a:cubicBezTo>
                  <a:cubicBezTo>
                    <a:pt x="28" y="9"/>
                    <a:pt x="28" y="9"/>
                    <a:pt x="28" y="9"/>
                  </a:cubicBezTo>
                  <a:cubicBezTo>
                    <a:pt x="30" y="8"/>
                    <a:pt x="31" y="5"/>
                    <a:pt x="30" y="3"/>
                  </a:cubicBezTo>
                  <a:cubicBezTo>
                    <a:pt x="29" y="1"/>
                    <a:pt x="26" y="0"/>
                    <a:pt x="24" y="1"/>
                  </a:cubicBezTo>
                  <a:close/>
                </a:path>
              </a:pathLst>
            </a:custGeom>
            <a:solidFill>
              <a:srgbClr val="808080"/>
            </a:solidFill>
            <a:ln w="9525">
              <a:noFill/>
              <a:round/>
              <a:headEnd/>
              <a:tailEnd/>
            </a:ln>
          </p:spPr>
          <p:txBody>
            <a:bodyPr/>
            <a:lstStyle/>
            <a:p>
              <a:endParaRPr lang="en-US"/>
            </a:p>
          </p:txBody>
        </p:sp>
        <p:sp>
          <p:nvSpPr>
            <p:cNvPr id="22921" name="Freeform 94"/>
            <p:cNvSpPr>
              <a:spLocks/>
            </p:cNvSpPr>
            <p:nvPr/>
          </p:nvSpPr>
          <p:spPr bwMode="auto">
            <a:xfrm>
              <a:off x="2711" y="2013"/>
              <a:ext cx="67" cy="59"/>
            </a:xfrm>
            <a:custGeom>
              <a:avLst/>
              <a:gdLst>
                <a:gd name="T0" fmla="*/ 401177 w 28"/>
                <a:gd name="T1" fmla="*/ 288739 h 25"/>
                <a:gd name="T2" fmla="*/ 380460 w 28"/>
                <a:gd name="T3" fmla="*/ 213700 h 25"/>
                <a:gd name="T4" fmla="*/ 105496 w 28"/>
                <a:gd name="T5" fmla="*/ 11406 h 25"/>
                <a:gd name="T6" fmla="*/ 30976 w 28"/>
                <a:gd name="T7" fmla="*/ 26918 h 25"/>
                <a:gd name="T8" fmla="*/ 30976 w 28"/>
                <a:gd name="T9" fmla="*/ 101907 h 25"/>
                <a:gd name="T10" fmla="*/ 308602 w 28"/>
                <a:gd name="T11" fmla="*/ 288739 h 25"/>
                <a:gd name="T12" fmla="*/ 401177 w 28"/>
                <a:gd name="T13" fmla="*/ 288739 h 25"/>
                <a:gd name="T14" fmla="*/ 0 60000 65536"/>
                <a:gd name="T15" fmla="*/ 0 60000 65536"/>
                <a:gd name="T16" fmla="*/ 0 60000 65536"/>
                <a:gd name="T17" fmla="*/ 0 60000 65536"/>
                <a:gd name="T18" fmla="*/ 0 60000 65536"/>
                <a:gd name="T19" fmla="*/ 0 60000 65536"/>
                <a:gd name="T20" fmla="*/ 0 60000 65536"/>
                <a:gd name="T21" fmla="*/ 0 w 28"/>
                <a:gd name="T22" fmla="*/ 0 h 25"/>
                <a:gd name="T23" fmla="*/ 28 w 28"/>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5">
                  <a:moveTo>
                    <a:pt x="27" y="23"/>
                  </a:moveTo>
                  <a:cubicBezTo>
                    <a:pt x="28" y="21"/>
                    <a:pt x="28" y="18"/>
                    <a:pt x="26" y="17"/>
                  </a:cubicBezTo>
                  <a:cubicBezTo>
                    <a:pt x="7" y="1"/>
                    <a:pt x="7" y="1"/>
                    <a:pt x="7" y="1"/>
                  </a:cubicBezTo>
                  <a:cubicBezTo>
                    <a:pt x="6" y="0"/>
                    <a:pt x="3" y="0"/>
                    <a:pt x="2" y="2"/>
                  </a:cubicBezTo>
                  <a:cubicBezTo>
                    <a:pt x="0" y="4"/>
                    <a:pt x="1" y="6"/>
                    <a:pt x="2" y="8"/>
                  </a:cubicBezTo>
                  <a:cubicBezTo>
                    <a:pt x="21" y="23"/>
                    <a:pt x="21" y="23"/>
                    <a:pt x="21" y="23"/>
                  </a:cubicBezTo>
                  <a:cubicBezTo>
                    <a:pt x="23" y="25"/>
                    <a:pt x="25" y="24"/>
                    <a:pt x="27" y="23"/>
                  </a:cubicBezTo>
                  <a:close/>
                </a:path>
              </a:pathLst>
            </a:custGeom>
            <a:solidFill>
              <a:srgbClr val="808080"/>
            </a:solidFill>
            <a:ln w="9525">
              <a:noFill/>
              <a:round/>
              <a:headEnd/>
              <a:tailEnd/>
            </a:ln>
          </p:spPr>
          <p:txBody>
            <a:bodyPr/>
            <a:lstStyle/>
            <a:p>
              <a:endParaRPr lang="en-US"/>
            </a:p>
          </p:txBody>
        </p:sp>
        <p:sp>
          <p:nvSpPr>
            <p:cNvPr id="22922" name="Freeform 95"/>
            <p:cNvSpPr>
              <a:spLocks/>
            </p:cNvSpPr>
            <p:nvPr/>
          </p:nvSpPr>
          <p:spPr bwMode="auto">
            <a:xfrm>
              <a:off x="2626" y="2025"/>
              <a:ext cx="116" cy="116"/>
            </a:xfrm>
            <a:custGeom>
              <a:avLst/>
              <a:gdLst>
                <a:gd name="T0" fmla="*/ 182544 w 49"/>
                <a:gd name="T1" fmla="*/ 39646 h 49"/>
                <a:gd name="T2" fmla="*/ 39646 w 49"/>
                <a:gd name="T3" fmla="*/ 39646 h 49"/>
                <a:gd name="T4" fmla="*/ 39646 w 49"/>
                <a:gd name="T5" fmla="*/ 182544 h 49"/>
                <a:gd name="T6" fmla="*/ 457499 w 49"/>
                <a:gd name="T7" fmla="*/ 602511 h 49"/>
                <a:gd name="T8" fmla="*/ 602511 w 49"/>
                <a:gd name="T9" fmla="*/ 602511 h 49"/>
                <a:gd name="T10" fmla="*/ 602511 w 49"/>
                <a:gd name="T11" fmla="*/ 457499 h 49"/>
                <a:gd name="T12" fmla="*/ 182544 w 49"/>
                <a:gd name="T13" fmla="*/ 39646 h 49"/>
                <a:gd name="T14" fmla="*/ 0 60000 65536"/>
                <a:gd name="T15" fmla="*/ 0 60000 65536"/>
                <a:gd name="T16" fmla="*/ 0 60000 65536"/>
                <a:gd name="T17" fmla="*/ 0 60000 65536"/>
                <a:gd name="T18" fmla="*/ 0 60000 65536"/>
                <a:gd name="T19" fmla="*/ 0 60000 65536"/>
                <a:gd name="T20" fmla="*/ 0 60000 65536"/>
                <a:gd name="T21" fmla="*/ 0 w 49"/>
                <a:gd name="T22" fmla="*/ 0 h 49"/>
                <a:gd name="T23" fmla="*/ 49 w 49"/>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49">
                  <a:moveTo>
                    <a:pt x="14" y="3"/>
                  </a:moveTo>
                  <a:cubicBezTo>
                    <a:pt x="11" y="0"/>
                    <a:pt x="6" y="0"/>
                    <a:pt x="3" y="3"/>
                  </a:cubicBezTo>
                  <a:cubicBezTo>
                    <a:pt x="0" y="6"/>
                    <a:pt x="0" y="11"/>
                    <a:pt x="3" y="14"/>
                  </a:cubicBezTo>
                  <a:cubicBezTo>
                    <a:pt x="35" y="46"/>
                    <a:pt x="35" y="46"/>
                    <a:pt x="35" y="46"/>
                  </a:cubicBezTo>
                  <a:cubicBezTo>
                    <a:pt x="38" y="49"/>
                    <a:pt x="43" y="49"/>
                    <a:pt x="46" y="46"/>
                  </a:cubicBezTo>
                  <a:cubicBezTo>
                    <a:pt x="49" y="43"/>
                    <a:pt x="49" y="38"/>
                    <a:pt x="46" y="35"/>
                  </a:cubicBezTo>
                  <a:lnTo>
                    <a:pt x="14" y="3"/>
                  </a:lnTo>
                  <a:close/>
                </a:path>
              </a:pathLst>
            </a:custGeom>
            <a:solidFill>
              <a:srgbClr val="808080"/>
            </a:solidFill>
            <a:ln w="9525">
              <a:noFill/>
              <a:round/>
              <a:headEnd/>
              <a:tailEnd/>
            </a:ln>
          </p:spPr>
          <p:txBody>
            <a:bodyPr/>
            <a:lstStyle/>
            <a:p>
              <a:endParaRPr lang="en-US"/>
            </a:p>
          </p:txBody>
        </p:sp>
        <p:sp>
          <p:nvSpPr>
            <p:cNvPr id="22923" name="Freeform 96"/>
            <p:cNvSpPr>
              <a:spLocks/>
            </p:cNvSpPr>
            <p:nvPr/>
          </p:nvSpPr>
          <p:spPr bwMode="auto">
            <a:xfrm>
              <a:off x="2711" y="1071"/>
              <a:ext cx="67" cy="59"/>
            </a:xfrm>
            <a:custGeom>
              <a:avLst/>
              <a:gdLst>
                <a:gd name="T0" fmla="*/ 308602 w 28"/>
                <a:gd name="T1" fmla="*/ 26918 h 25"/>
                <a:gd name="T2" fmla="*/ 30976 w 28"/>
                <a:gd name="T3" fmla="*/ 213700 h 25"/>
                <a:gd name="T4" fmla="*/ 30976 w 28"/>
                <a:gd name="T5" fmla="*/ 288739 h 25"/>
                <a:gd name="T6" fmla="*/ 105496 w 28"/>
                <a:gd name="T7" fmla="*/ 288739 h 25"/>
                <a:gd name="T8" fmla="*/ 380460 w 28"/>
                <a:gd name="T9" fmla="*/ 101907 h 25"/>
                <a:gd name="T10" fmla="*/ 401177 w 28"/>
                <a:gd name="T11" fmla="*/ 26918 h 25"/>
                <a:gd name="T12" fmla="*/ 308602 w 28"/>
                <a:gd name="T13" fmla="*/ 26918 h 25"/>
                <a:gd name="T14" fmla="*/ 0 60000 65536"/>
                <a:gd name="T15" fmla="*/ 0 60000 65536"/>
                <a:gd name="T16" fmla="*/ 0 60000 65536"/>
                <a:gd name="T17" fmla="*/ 0 60000 65536"/>
                <a:gd name="T18" fmla="*/ 0 60000 65536"/>
                <a:gd name="T19" fmla="*/ 0 60000 65536"/>
                <a:gd name="T20" fmla="*/ 0 60000 65536"/>
                <a:gd name="T21" fmla="*/ 0 w 28"/>
                <a:gd name="T22" fmla="*/ 0 h 25"/>
                <a:gd name="T23" fmla="*/ 28 w 28"/>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5">
                  <a:moveTo>
                    <a:pt x="21" y="2"/>
                  </a:moveTo>
                  <a:cubicBezTo>
                    <a:pt x="2" y="17"/>
                    <a:pt x="2" y="17"/>
                    <a:pt x="2" y="17"/>
                  </a:cubicBezTo>
                  <a:cubicBezTo>
                    <a:pt x="1" y="19"/>
                    <a:pt x="0" y="21"/>
                    <a:pt x="2" y="23"/>
                  </a:cubicBezTo>
                  <a:cubicBezTo>
                    <a:pt x="3" y="25"/>
                    <a:pt x="6" y="25"/>
                    <a:pt x="7" y="23"/>
                  </a:cubicBezTo>
                  <a:cubicBezTo>
                    <a:pt x="26" y="8"/>
                    <a:pt x="26" y="8"/>
                    <a:pt x="26" y="8"/>
                  </a:cubicBezTo>
                  <a:cubicBezTo>
                    <a:pt x="28" y="7"/>
                    <a:pt x="28" y="4"/>
                    <a:pt x="27" y="2"/>
                  </a:cubicBezTo>
                  <a:cubicBezTo>
                    <a:pt x="25" y="0"/>
                    <a:pt x="23" y="0"/>
                    <a:pt x="21" y="2"/>
                  </a:cubicBezTo>
                  <a:close/>
                </a:path>
              </a:pathLst>
            </a:custGeom>
            <a:solidFill>
              <a:srgbClr val="808080"/>
            </a:solidFill>
            <a:ln w="9525">
              <a:noFill/>
              <a:round/>
              <a:headEnd/>
              <a:tailEnd/>
            </a:ln>
          </p:spPr>
          <p:txBody>
            <a:bodyPr/>
            <a:lstStyle/>
            <a:p>
              <a:endParaRPr lang="en-US"/>
            </a:p>
          </p:txBody>
        </p:sp>
        <p:sp>
          <p:nvSpPr>
            <p:cNvPr id="22924" name="Freeform 97"/>
            <p:cNvSpPr>
              <a:spLocks/>
            </p:cNvSpPr>
            <p:nvPr/>
          </p:nvSpPr>
          <p:spPr bwMode="auto">
            <a:xfrm>
              <a:off x="1287" y="686"/>
              <a:ext cx="1765" cy="1525"/>
            </a:xfrm>
            <a:custGeom>
              <a:avLst/>
              <a:gdLst>
                <a:gd name="T0" fmla="*/ 4794841 w 747"/>
                <a:gd name="T1" fmla="*/ 0 h 646"/>
                <a:gd name="T2" fmla="*/ 0 w 747"/>
                <a:gd name="T3" fmla="*/ 4745464 h 646"/>
                <a:gd name="T4" fmla="*/ 1512607 w 747"/>
                <a:gd name="T5" fmla="*/ 8196279 h 646"/>
                <a:gd name="T6" fmla="*/ 1579521 w 747"/>
                <a:gd name="T7" fmla="*/ 8121871 h 646"/>
                <a:gd name="T8" fmla="*/ 1475488 w 747"/>
                <a:gd name="T9" fmla="*/ 8018851 h 646"/>
                <a:gd name="T10" fmla="*/ 102783 w 747"/>
                <a:gd name="T11" fmla="*/ 4745464 h 646"/>
                <a:gd name="T12" fmla="*/ 1475488 w 747"/>
                <a:gd name="T13" fmla="*/ 1472812 h 646"/>
                <a:gd name="T14" fmla="*/ 4794841 w 747"/>
                <a:gd name="T15" fmla="*/ 114070 h 646"/>
                <a:gd name="T16" fmla="*/ 8097366 w 747"/>
                <a:gd name="T17" fmla="*/ 1472812 h 646"/>
                <a:gd name="T18" fmla="*/ 9467218 w 747"/>
                <a:gd name="T19" fmla="*/ 4745464 h 646"/>
                <a:gd name="T20" fmla="*/ 8097366 w 747"/>
                <a:gd name="T21" fmla="*/ 8018851 h 646"/>
                <a:gd name="T22" fmla="*/ 8010160 w 747"/>
                <a:gd name="T23" fmla="*/ 8105596 h 646"/>
                <a:gd name="T24" fmla="*/ 8085864 w 747"/>
                <a:gd name="T25" fmla="*/ 8185567 h 646"/>
                <a:gd name="T26" fmla="*/ 9571294 w 747"/>
                <a:gd name="T27" fmla="*/ 4745464 h 646"/>
                <a:gd name="T28" fmla="*/ 4794841 w 747"/>
                <a:gd name="T29" fmla="*/ 0 h 6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7"/>
                <a:gd name="T46" fmla="*/ 0 h 646"/>
                <a:gd name="T47" fmla="*/ 747 w 747"/>
                <a:gd name="T48" fmla="*/ 646 h 6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7" h="646">
                  <a:moveTo>
                    <a:pt x="374" y="0"/>
                  </a:moveTo>
                  <a:cubicBezTo>
                    <a:pt x="167" y="0"/>
                    <a:pt x="0" y="168"/>
                    <a:pt x="0" y="374"/>
                  </a:cubicBezTo>
                  <a:cubicBezTo>
                    <a:pt x="0" y="481"/>
                    <a:pt x="45" y="578"/>
                    <a:pt x="118" y="646"/>
                  </a:cubicBezTo>
                  <a:cubicBezTo>
                    <a:pt x="123" y="640"/>
                    <a:pt x="123" y="640"/>
                    <a:pt x="123" y="640"/>
                  </a:cubicBezTo>
                  <a:cubicBezTo>
                    <a:pt x="121" y="637"/>
                    <a:pt x="118" y="635"/>
                    <a:pt x="115" y="632"/>
                  </a:cubicBezTo>
                  <a:cubicBezTo>
                    <a:pt x="49" y="566"/>
                    <a:pt x="8" y="475"/>
                    <a:pt x="8" y="374"/>
                  </a:cubicBezTo>
                  <a:cubicBezTo>
                    <a:pt x="8" y="273"/>
                    <a:pt x="49" y="182"/>
                    <a:pt x="115" y="116"/>
                  </a:cubicBezTo>
                  <a:cubicBezTo>
                    <a:pt x="181" y="49"/>
                    <a:pt x="273" y="9"/>
                    <a:pt x="374" y="9"/>
                  </a:cubicBezTo>
                  <a:cubicBezTo>
                    <a:pt x="474" y="9"/>
                    <a:pt x="566" y="49"/>
                    <a:pt x="632" y="116"/>
                  </a:cubicBezTo>
                  <a:cubicBezTo>
                    <a:pt x="698" y="182"/>
                    <a:pt x="739" y="273"/>
                    <a:pt x="739" y="374"/>
                  </a:cubicBezTo>
                  <a:cubicBezTo>
                    <a:pt x="739" y="475"/>
                    <a:pt x="698" y="566"/>
                    <a:pt x="632" y="632"/>
                  </a:cubicBezTo>
                  <a:cubicBezTo>
                    <a:pt x="630" y="634"/>
                    <a:pt x="627" y="637"/>
                    <a:pt x="625" y="639"/>
                  </a:cubicBezTo>
                  <a:cubicBezTo>
                    <a:pt x="631" y="645"/>
                    <a:pt x="631" y="645"/>
                    <a:pt x="631" y="645"/>
                  </a:cubicBezTo>
                  <a:cubicBezTo>
                    <a:pt x="702" y="577"/>
                    <a:pt x="747" y="480"/>
                    <a:pt x="747" y="374"/>
                  </a:cubicBezTo>
                  <a:cubicBezTo>
                    <a:pt x="747" y="168"/>
                    <a:pt x="580" y="0"/>
                    <a:pt x="374" y="0"/>
                  </a:cubicBezTo>
                  <a:close/>
                </a:path>
              </a:pathLst>
            </a:custGeom>
            <a:solidFill>
              <a:srgbClr val="B3B2B3"/>
            </a:solidFill>
            <a:ln w="9525">
              <a:noFill/>
              <a:round/>
              <a:headEnd/>
              <a:tailEnd/>
            </a:ln>
          </p:spPr>
          <p:txBody>
            <a:bodyPr/>
            <a:lstStyle/>
            <a:p>
              <a:endParaRPr lang="en-US"/>
            </a:p>
          </p:txBody>
        </p:sp>
        <p:sp>
          <p:nvSpPr>
            <p:cNvPr id="22925" name="Freeform 98"/>
            <p:cNvSpPr>
              <a:spLocks/>
            </p:cNvSpPr>
            <p:nvPr/>
          </p:nvSpPr>
          <p:spPr bwMode="auto">
            <a:xfrm>
              <a:off x="2612" y="965"/>
              <a:ext cx="59" cy="66"/>
            </a:xfrm>
            <a:custGeom>
              <a:avLst/>
              <a:gdLst>
                <a:gd name="T0" fmla="*/ 213700 w 25"/>
                <a:gd name="T1" fmla="*/ 26770 h 28"/>
                <a:gd name="T2" fmla="*/ 26918 w 25"/>
                <a:gd name="T3" fmla="*/ 264811 h 28"/>
                <a:gd name="T4" fmla="*/ 26918 w 25"/>
                <a:gd name="T5" fmla="*/ 339240 h 28"/>
                <a:gd name="T6" fmla="*/ 101907 w 25"/>
                <a:gd name="T7" fmla="*/ 322933 h 28"/>
                <a:gd name="T8" fmla="*/ 307036 w 25"/>
                <a:gd name="T9" fmla="*/ 89708 h 28"/>
                <a:gd name="T10" fmla="*/ 288739 w 25"/>
                <a:gd name="T11" fmla="*/ 11357 h 28"/>
                <a:gd name="T12" fmla="*/ 213700 w 25"/>
                <a:gd name="T13" fmla="*/ 26770 h 28"/>
                <a:gd name="T14" fmla="*/ 0 60000 65536"/>
                <a:gd name="T15" fmla="*/ 0 60000 65536"/>
                <a:gd name="T16" fmla="*/ 0 60000 65536"/>
                <a:gd name="T17" fmla="*/ 0 60000 65536"/>
                <a:gd name="T18" fmla="*/ 0 60000 65536"/>
                <a:gd name="T19" fmla="*/ 0 60000 65536"/>
                <a:gd name="T20" fmla="*/ 0 60000 65536"/>
                <a:gd name="T21" fmla="*/ 0 w 25"/>
                <a:gd name="T22" fmla="*/ 0 h 28"/>
                <a:gd name="T23" fmla="*/ 25 w 2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8">
                  <a:moveTo>
                    <a:pt x="17" y="2"/>
                  </a:moveTo>
                  <a:cubicBezTo>
                    <a:pt x="2" y="21"/>
                    <a:pt x="2" y="21"/>
                    <a:pt x="2" y="21"/>
                  </a:cubicBezTo>
                  <a:cubicBezTo>
                    <a:pt x="0" y="23"/>
                    <a:pt x="1" y="25"/>
                    <a:pt x="2" y="27"/>
                  </a:cubicBezTo>
                  <a:cubicBezTo>
                    <a:pt x="4" y="28"/>
                    <a:pt x="7" y="28"/>
                    <a:pt x="8" y="26"/>
                  </a:cubicBezTo>
                  <a:cubicBezTo>
                    <a:pt x="24" y="7"/>
                    <a:pt x="24" y="7"/>
                    <a:pt x="24" y="7"/>
                  </a:cubicBezTo>
                  <a:cubicBezTo>
                    <a:pt x="25" y="5"/>
                    <a:pt x="25" y="3"/>
                    <a:pt x="23" y="1"/>
                  </a:cubicBezTo>
                  <a:cubicBezTo>
                    <a:pt x="21" y="0"/>
                    <a:pt x="19" y="0"/>
                    <a:pt x="17" y="2"/>
                  </a:cubicBezTo>
                  <a:close/>
                </a:path>
              </a:pathLst>
            </a:custGeom>
            <a:solidFill>
              <a:srgbClr val="808080"/>
            </a:solidFill>
            <a:ln w="9525">
              <a:noFill/>
              <a:round/>
              <a:headEnd/>
              <a:tailEnd/>
            </a:ln>
          </p:spPr>
          <p:txBody>
            <a:bodyPr/>
            <a:lstStyle/>
            <a:p>
              <a:endParaRPr lang="en-US"/>
            </a:p>
          </p:txBody>
        </p:sp>
        <p:sp>
          <p:nvSpPr>
            <p:cNvPr id="22926" name="Freeform 99"/>
            <p:cNvSpPr>
              <a:spLocks/>
            </p:cNvSpPr>
            <p:nvPr/>
          </p:nvSpPr>
          <p:spPr bwMode="auto">
            <a:xfrm>
              <a:off x="2300" y="804"/>
              <a:ext cx="33" cy="78"/>
            </a:xfrm>
            <a:custGeom>
              <a:avLst/>
              <a:gdLst>
                <a:gd name="T0" fmla="*/ 127769 w 14"/>
                <a:gd name="T1" fmla="*/ 11513 h 33"/>
                <a:gd name="T2" fmla="*/ 63101 w 14"/>
                <a:gd name="T3" fmla="*/ 48632 h 33"/>
                <a:gd name="T4" fmla="*/ 0 w 14"/>
                <a:gd name="T5" fmla="*/ 359353 h 33"/>
                <a:gd name="T6" fmla="*/ 47661 w 14"/>
                <a:gd name="T7" fmla="*/ 423762 h 33"/>
                <a:gd name="T8" fmla="*/ 101015 w 14"/>
                <a:gd name="T9" fmla="*/ 375078 h 33"/>
                <a:gd name="T10" fmla="*/ 163800 w 14"/>
                <a:gd name="T11" fmla="*/ 75851 h 33"/>
                <a:gd name="T12" fmla="*/ 127769 w 14"/>
                <a:gd name="T13" fmla="*/ 11513 h 33"/>
                <a:gd name="T14" fmla="*/ 0 60000 65536"/>
                <a:gd name="T15" fmla="*/ 0 60000 65536"/>
                <a:gd name="T16" fmla="*/ 0 60000 65536"/>
                <a:gd name="T17" fmla="*/ 0 60000 65536"/>
                <a:gd name="T18" fmla="*/ 0 60000 65536"/>
                <a:gd name="T19" fmla="*/ 0 60000 65536"/>
                <a:gd name="T20" fmla="*/ 0 60000 65536"/>
                <a:gd name="T21" fmla="*/ 0 w 14"/>
                <a:gd name="T22" fmla="*/ 0 h 33"/>
                <a:gd name="T23" fmla="*/ 14 w 14"/>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3">
                  <a:moveTo>
                    <a:pt x="10" y="1"/>
                  </a:moveTo>
                  <a:cubicBezTo>
                    <a:pt x="8" y="0"/>
                    <a:pt x="6" y="2"/>
                    <a:pt x="5" y="4"/>
                  </a:cubicBezTo>
                  <a:cubicBezTo>
                    <a:pt x="0" y="28"/>
                    <a:pt x="0" y="28"/>
                    <a:pt x="0" y="28"/>
                  </a:cubicBezTo>
                  <a:cubicBezTo>
                    <a:pt x="0" y="30"/>
                    <a:pt x="1" y="32"/>
                    <a:pt x="4" y="33"/>
                  </a:cubicBezTo>
                  <a:cubicBezTo>
                    <a:pt x="6" y="33"/>
                    <a:pt x="8" y="32"/>
                    <a:pt x="8" y="29"/>
                  </a:cubicBezTo>
                  <a:cubicBezTo>
                    <a:pt x="13" y="6"/>
                    <a:pt x="13" y="6"/>
                    <a:pt x="13" y="6"/>
                  </a:cubicBezTo>
                  <a:cubicBezTo>
                    <a:pt x="14" y="3"/>
                    <a:pt x="12" y="1"/>
                    <a:pt x="10" y="1"/>
                  </a:cubicBezTo>
                  <a:close/>
                </a:path>
              </a:pathLst>
            </a:custGeom>
            <a:solidFill>
              <a:srgbClr val="808080"/>
            </a:solidFill>
            <a:ln w="9525">
              <a:noFill/>
              <a:round/>
              <a:headEnd/>
              <a:tailEnd/>
            </a:ln>
          </p:spPr>
          <p:txBody>
            <a:bodyPr/>
            <a:lstStyle/>
            <a:p>
              <a:endParaRPr lang="en-US"/>
            </a:p>
          </p:txBody>
        </p:sp>
        <p:sp>
          <p:nvSpPr>
            <p:cNvPr id="22927" name="Freeform 100"/>
            <p:cNvSpPr>
              <a:spLocks/>
            </p:cNvSpPr>
            <p:nvPr/>
          </p:nvSpPr>
          <p:spPr bwMode="auto">
            <a:xfrm>
              <a:off x="2409" y="832"/>
              <a:ext cx="80" cy="140"/>
            </a:xfrm>
            <a:custGeom>
              <a:avLst/>
              <a:gdLst>
                <a:gd name="T0" fmla="*/ 342927 w 34"/>
                <a:gd name="T1" fmla="*/ 28057 h 59"/>
                <a:gd name="T2" fmla="*/ 234026 w 34"/>
                <a:gd name="T3" fmla="*/ 78400 h 59"/>
                <a:gd name="T4" fmla="*/ 11188 w 34"/>
                <a:gd name="T5" fmla="*/ 646361 h 59"/>
                <a:gd name="T6" fmla="*/ 61941 w 34"/>
                <a:gd name="T7" fmla="*/ 762976 h 59"/>
                <a:gd name="T8" fmla="*/ 181238 w 34"/>
                <a:gd name="T9" fmla="*/ 712401 h 59"/>
                <a:gd name="T10" fmla="*/ 388922 w 34"/>
                <a:gd name="T11" fmla="*/ 147835 h 59"/>
                <a:gd name="T12" fmla="*/ 342927 w 34"/>
                <a:gd name="T13" fmla="*/ 28057 h 59"/>
                <a:gd name="T14" fmla="*/ 0 60000 65536"/>
                <a:gd name="T15" fmla="*/ 0 60000 65536"/>
                <a:gd name="T16" fmla="*/ 0 60000 65536"/>
                <a:gd name="T17" fmla="*/ 0 60000 65536"/>
                <a:gd name="T18" fmla="*/ 0 60000 65536"/>
                <a:gd name="T19" fmla="*/ 0 60000 65536"/>
                <a:gd name="T20" fmla="*/ 0 60000 65536"/>
                <a:gd name="T21" fmla="*/ 0 w 34"/>
                <a:gd name="T22" fmla="*/ 0 h 59"/>
                <a:gd name="T23" fmla="*/ 34 w 34"/>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59">
                  <a:moveTo>
                    <a:pt x="28" y="2"/>
                  </a:moveTo>
                  <a:cubicBezTo>
                    <a:pt x="25" y="0"/>
                    <a:pt x="20" y="2"/>
                    <a:pt x="19" y="6"/>
                  </a:cubicBezTo>
                  <a:cubicBezTo>
                    <a:pt x="1" y="48"/>
                    <a:pt x="1" y="48"/>
                    <a:pt x="1" y="48"/>
                  </a:cubicBezTo>
                  <a:cubicBezTo>
                    <a:pt x="0" y="51"/>
                    <a:pt x="1" y="56"/>
                    <a:pt x="5" y="57"/>
                  </a:cubicBezTo>
                  <a:cubicBezTo>
                    <a:pt x="9" y="59"/>
                    <a:pt x="14" y="57"/>
                    <a:pt x="15" y="53"/>
                  </a:cubicBezTo>
                  <a:cubicBezTo>
                    <a:pt x="32" y="11"/>
                    <a:pt x="32" y="11"/>
                    <a:pt x="32" y="11"/>
                  </a:cubicBezTo>
                  <a:cubicBezTo>
                    <a:pt x="34" y="8"/>
                    <a:pt x="32" y="3"/>
                    <a:pt x="28" y="2"/>
                  </a:cubicBezTo>
                  <a:close/>
                </a:path>
              </a:pathLst>
            </a:custGeom>
            <a:solidFill>
              <a:srgbClr val="808080"/>
            </a:solidFill>
            <a:ln w="9525">
              <a:noFill/>
              <a:round/>
              <a:headEnd/>
              <a:tailEnd/>
            </a:ln>
          </p:spPr>
          <p:txBody>
            <a:bodyPr/>
            <a:lstStyle/>
            <a:p>
              <a:endParaRPr lang="en-US"/>
            </a:p>
          </p:txBody>
        </p:sp>
        <p:sp>
          <p:nvSpPr>
            <p:cNvPr id="22928" name="Freeform 101"/>
            <p:cNvSpPr>
              <a:spLocks/>
            </p:cNvSpPr>
            <p:nvPr/>
          </p:nvSpPr>
          <p:spPr bwMode="auto">
            <a:xfrm>
              <a:off x="2844" y="1767"/>
              <a:ext cx="75" cy="38"/>
            </a:xfrm>
            <a:custGeom>
              <a:avLst/>
              <a:gdLst>
                <a:gd name="T0" fmla="*/ 375255 w 32"/>
                <a:gd name="T1" fmla="*/ 178170 h 16"/>
                <a:gd name="T2" fmla="*/ 339466 w 32"/>
                <a:gd name="T3" fmla="*/ 108205 h 16"/>
                <a:gd name="T4" fmla="*/ 69949 w 32"/>
                <a:gd name="T5" fmla="*/ 11868 h 16"/>
                <a:gd name="T6" fmla="*/ 10959 w 32"/>
                <a:gd name="T7" fmla="*/ 40563 h 16"/>
                <a:gd name="T8" fmla="*/ 34645 w 32"/>
                <a:gd name="T9" fmla="*/ 108205 h 16"/>
                <a:gd name="T10" fmla="*/ 315773 w 32"/>
                <a:gd name="T11" fmla="*/ 216419 h 16"/>
                <a:gd name="T12" fmla="*/ 375255 w 32"/>
                <a:gd name="T13" fmla="*/ 178170 h 16"/>
                <a:gd name="T14" fmla="*/ 0 60000 65536"/>
                <a:gd name="T15" fmla="*/ 0 60000 65536"/>
                <a:gd name="T16" fmla="*/ 0 60000 65536"/>
                <a:gd name="T17" fmla="*/ 0 60000 65536"/>
                <a:gd name="T18" fmla="*/ 0 60000 65536"/>
                <a:gd name="T19" fmla="*/ 0 60000 65536"/>
                <a:gd name="T20" fmla="*/ 0 60000 65536"/>
                <a:gd name="T21" fmla="*/ 0 w 32"/>
                <a:gd name="T22" fmla="*/ 0 h 16"/>
                <a:gd name="T23" fmla="*/ 32 w 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6">
                  <a:moveTo>
                    <a:pt x="32" y="13"/>
                  </a:moveTo>
                  <a:cubicBezTo>
                    <a:pt x="32" y="11"/>
                    <a:pt x="31" y="8"/>
                    <a:pt x="29" y="8"/>
                  </a:cubicBezTo>
                  <a:cubicBezTo>
                    <a:pt x="6" y="1"/>
                    <a:pt x="6" y="1"/>
                    <a:pt x="6" y="1"/>
                  </a:cubicBezTo>
                  <a:cubicBezTo>
                    <a:pt x="3" y="0"/>
                    <a:pt x="1" y="1"/>
                    <a:pt x="1" y="3"/>
                  </a:cubicBezTo>
                  <a:cubicBezTo>
                    <a:pt x="0" y="6"/>
                    <a:pt x="1" y="8"/>
                    <a:pt x="3" y="8"/>
                  </a:cubicBezTo>
                  <a:cubicBezTo>
                    <a:pt x="27" y="16"/>
                    <a:pt x="27" y="16"/>
                    <a:pt x="27" y="16"/>
                  </a:cubicBezTo>
                  <a:cubicBezTo>
                    <a:pt x="29" y="16"/>
                    <a:pt x="31" y="15"/>
                    <a:pt x="32" y="13"/>
                  </a:cubicBezTo>
                  <a:close/>
                </a:path>
              </a:pathLst>
            </a:custGeom>
            <a:solidFill>
              <a:srgbClr val="808080"/>
            </a:solidFill>
            <a:ln w="9525">
              <a:noFill/>
              <a:round/>
              <a:headEnd/>
              <a:tailEnd/>
            </a:ln>
          </p:spPr>
          <p:txBody>
            <a:bodyPr/>
            <a:lstStyle/>
            <a:p>
              <a:endParaRPr lang="en-US"/>
            </a:p>
          </p:txBody>
        </p:sp>
        <p:sp>
          <p:nvSpPr>
            <p:cNvPr id="22929" name="Freeform 102"/>
            <p:cNvSpPr>
              <a:spLocks/>
            </p:cNvSpPr>
            <p:nvPr/>
          </p:nvSpPr>
          <p:spPr bwMode="auto">
            <a:xfrm>
              <a:off x="2085" y="795"/>
              <a:ext cx="26" cy="77"/>
            </a:xfrm>
            <a:custGeom>
              <a:avLst/>
              <a:gdLst>
                <a:gd name="T0" fmla="*/ 92723 w 11"/>
                <a:gd name="T1" fmla="*/ 358398 h 33"/>
                <a:gd name="T2" fmla="*/ 140173 w 11"/>
                <a:gd name="T3" fmla="*/ 311799 h 33"/>
                <a:gd name="T4" fmla="*/ 103433 w 11"/>
                <a:gd name="T5" fmla="*/ 42952 h 33"/>
                <a:gd name="T6" fmla="*/ 48632 w 11"/>
                <a:gd name="T7" fmla="*/ 0 h 33"/>
                <a:gd name="T8" fmla="*/ 0 w 11"/>
                <a:gd name="T9" fmla="*/ 42952 h 33"/>
                <a:gd name="T10" fmla="*/ 39229 w 11"/>
                <a:gd name="T11" fmla="*/ 326181 h 33"/>
                <a:gd name="T12" fmla="*/ 92723 w 11"/>
                <a:gd name="T13" fmla="*/ 358398 h 33"/>
                <a:gd name="T14" fmla="*/ 0 60000 65536"/>
                <a:gd name="T15" fmla="*/ 0 60000 65536"/>
                <a:gd name="T16" fmla="*/ 0 60000 65536"/>
                <a:gd name="T17" fmla="*/ 0 60000 65536"/>
                <a:gd name="T18" fmla="*/ 0 60000 65536"/>
                <a:gd name="T19" fmla="*/ 0 60000 65536"/>
                <a:gd name="T20" fmla="*/ 0 60000 65536"/>
                <a:gd name="T21" fmla="*/ 0 w 11"/>
                <a:gd name="T22" fmla="*/ 0 h 33"/>
                <a:gd name="T23" fmla="*/ 11 w 11"/>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33">
                  <a:moveTo>
                    <a:pt x="7" y="32"/>
                  </a:moveTo>
                  <a:cubicBezTo>
                    <a:pt x="9" y="32"/>
                    <a:pt x="11" y="30"/>
                    <a:pt x="11" y="28"/>
                  </a:cubicBezTo>
                  <a:cubicBezTo>
                    <a:pt x="8" y="4"/>
                    <a:pt x="8" y="4"/>
                    <a:pt x="8" y="4"/>
                  </a:cubicBezTo>
                  <a:cubicBezTo>
                    <a:pt x="8" y="1"/>
                    <a:pt x="6" y="0"/>
                    <a:pt x="4" y="0"/>
                  </a:cubicBezTo>
                  <a:cubicBezTo>
                    <a:pt x="2" y="0"/>
                    <a:pt x="0" y="2"/>
                    <a:pt x="0" y="4"/>
                  </a:cubicBezTo>
                  <a:cubicBezTo>
                    <a:pt x="3" y="29"/>
                    <a:pt x="3" y="29"/>
                    <a:pt x="3" y="29"/>
                  </a:cubicBezTo>
                  <a:cubicBezTo>
                    <a:pt x="3" y="31"/>
                    <a:pt x="5" y="33"/>
                    <a:pt x="7" y="32"/>
                  </a:cubicBezTo>
                  <a:close/>
                </a:path>
              </a:pathLst>
            </a:custGeom>
            <a:solidFill>
              <a:srgbClr val="808080"/>
            </a:solidFill>
            <a:ln w="9525">
              <a:noFill/>
              <a:round/>
              <a:headEnd/>
              <a:tailEnd/>
            </a:ln>
          </p:spPr>
          <p:txBody>
            <a:bodyPr/>
            <a:lstStyle/>
            <a:p>
              <a:endParaRPr lang="en-US"/>
            </a:p>
          </p:txBody>
        </p:sp>
        <p:sp>
          <p:nvSpPr>
            <p:cNvPr id="22930" name="Freeform 103"/>
            <p:cNvSpPr>
              <a:spLocks/>
            </p:cNvSpPr>
            <p:nvPr/>
          </p:nvSpPr>
          <p:spPr bwMode="auto">
            <a:xfrm>
              <a:off x="2154" y="776"/>
              <a:ext cx="35" cy="141"/>
            </a:xfrm>
            <a:custGeom>
              <a:avLst/>
              <a:gdLst>
                <a:gd name="T0" fmla="*/ 168005 w 15"/>
                <a:gd name="T1" fmla="*/ 642742 h 60"/>
                <a:gd name="T2" fmla="*/ 168005 w 15"/>
                <a:gd name="T3" fmla="*/ 82711 h 60"/>
                <a:gd name="T4" fmla="*/ 75677 w 15"/>
                <a:gd name="T5" fmla="*/ 0 h 60"/>
                <a:gd name="T6" fmla="*/ 0 w 15"/>
                <a:gd name="T7" fmla="*/ 82711 h 60"/>
                <a:gd name="T8" fmla="*/ 0 w 15"/>
                <a:gd name="T9" fmla="*/ 642742 h 60"/>
                <a:gd name="T10" fmla="*/ 75677 w 15"/>
                <a:gd name="T11" fmla="*/ 723596 h 60"/>
                <a:gd name="T12" fmla="*/ 168005 w 15"/>
                <a:gd name="T13" fmla="*/ 642742 h 60"/>
                <a:gd name="T14" fmla="*/ 0 60000 65536"/>
                <a:gd name="T15" fmla="*/ 0 60000 65536"/>
                <a:gd name="T16" fmla="*/ 0 60000 65536"/>
                <a:gd name="T17" fmla="*/ 0 60000 65536"/>
                <a:gd name="T18" fmla="*/ 0 60000 65536"/>
                <a:gd name="T19" fmla="*/ 0 60000 65536"/>
                <a:gd name="T20" fmla="*/ 0 60000 65536"/>
                <a:gd name="T21" fmla="*/ 0 w 15"/>
                <a:gd name="T22" fmla="*/ 0 h 60"/>
                <a:gd name="T23" fmla="*/ 15 w 15"/>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60">
                  <a:moveTo>
                    <a:pt x="15" y="53"/>
                  </a:moveTo>
                  <a:cubicBezTo>
                    <a:pt x="15" y="7"/>
                    <a:pt x="15" y="7"/>
                    <a:pt x="15" y="7"/>
                  </a:cubicBezTo>
                  <a:cubicBezTo>
                    <a:pt x="15" y="3"/>
                    <a:pt x="12" y="0"/>
                    <a:pt x="7" y="0"/>
                  </a:cubicBezTo>
                  <a:cubicBezTo>
                    <a:pt x="3" y="0"/>
                    <a:pt x="0" y="3"/>
                    <a:pt x="0" y="7"/>
                  </a:cubicBezTo>
                  <a:cubicBezTo>
                    <a:pt x="0" y="53"/>
                    <a:pt x="0" y="53"/>
                    <a:pt x="0" y="53"/>
                  </a:cubicBezTo>
                  <a:cubicBezTo>
                    <a:pt x="0" y="57"/>
                    <a:pt x="3" y="60"/>
                    <a:pt x="7" y="60"/>
                  </a:cubicBezTo>
                  <a:cubicBezTo>
                    <a:pt x="12" y="60"/>
                    <a:pt x="15" y="57"/>
                    <a:pt x="15" y="53"/>
                  </a:cubicBezTo>
                  <a:close/>
                </a:path>
              </a:pathLst>
            </a:custGeom>
            <a:solidFill>
              <a:srgbClr val="808080"/>
            </a:solidFill>
            <a:ln w="9525">
              <a:noFill/>
              <a:round/>
              <a:headEnd/>
              <a:tailEnd/>
            </a:ln>
          </p:spPr>
          <p:txBody>
            <a:bodyPr/>
            <a:lstStyle/>
            <a:p>
              <a:endParaRPr lang="en-US"/>
            </a:p>
          </p:txBody>
        </p:sp>
        <p:sp>
          <p:nvSpPr>
            <p:cNvPr id="22931" name="Freeform 104"/>
            <p:cNvSpPr>
              <a:spLocks/>
            </p:cNvSpPr>
            <p:nvPr/>
          </p:nvSpPr>
          <p:spPr bwMode="auto">
            <a:xfrm>
              <a:off x="2369" y="823"/>
              <a:ext cx="38" cy="75"/>
            </a:xfrm>
            <a:custGeom>
              <a:avLst/>
              <a:gdLst>
                <a:gd name="T0" fmla="*/ 158987 w 16"/>
                <a:gd name="T1" fmla="*/ 10959 h 32"/>
                <a:gd name="T2" fmla="*/ 96337 w 16"/>
                <a:gd name="T3" fmla="*/ 34645 h 32"/>
                <a:gd name="T4" fmla="*/ 0 w 16"/>
                <a:gd name="T5" fmla="*/ 315773 h 32"/>
                <a:gd name="T6" fmla="*/ 40563 w 16"/>
                <a:gd name="T7" fmla="*/ 375255 h 32"/>
                <a:gd name="T8" fmla="*/ 108205 w 16"/>
                <a:gd name="T9" fmla="*/ 339466 h 32"/>
                <a:gd name="T10" fmla="*/ 204552 w 16"/>
                <a:gd name="T11" fmla="*/ 69949 h 32"/>
                <a:gd name="T12" fmla="*/ 158987 w 16"/>
                <a:gd name="T13" fmla="*/ 10959 h 32"/>
                <a:gd name="T14" fmla="*/ 0 60000 65536"/>
                <a:gd name="T15" fmla="*/ 0 60000 65536"/>
                <a:gd name="T16" fmla="*/ 0 60000 65536"/>
                <a:gd name="T17" fmla="*/ 0 60000 65536"/>
                <a:gd name="T18" fmla="*/ 0 60000 65536"/>
                <a:gd name="T19" fmla="*/ 0 60000 65536"/>
                <a:gd name="T20" fmla="*/ 0 60000 65536"/>
                <a:gd name="T21" fmla="*/ 0 w 16"/>
                <a:gd name="T22" fmla="*/ 0 h 32"/>
                <a:gd name="T23" fmla="*/ 16 w 1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2">
                  <a:moveTo>
                    <a:pt x="12" y="1"/>
                  </a:moveTo>
                  <a:cubicBezTo>
                    <a:pt x="10" y="0"/>
                    <a:pt x="8" y="1"/>
                    <a:pt x="7" y="3"/>
                  </a:cubicBezTo>
                  <a:cubicBezTo>
                    <a:pt x="0" y="27"/>
                    <a:pt x="0" y="27"/>
                    <a:pt x="0" y="27"/>
                  </a:cubicBezTo>
                  <a:cubicBezTo>
                    <a:pt x="0" y="29"/>
                    <a:pt x="1" y="31"/>
                    <a:pt x="3" y="32"/>
                  </a:cubicBezTo>
                  <a:cubicBezTo>
                    <a:pt x="5" y="32"/>
                    <a:pt x="7" y="31"/>
                    <a:pt x="8" y="29"/>
                  </a:cubicBezTo>
                  <a:cubicBezTo>
                    <a:pt x="15" y="6"/>
                    <a:pt x="15" y="6"/>
                    <a:pt x="15" y="6"/>
                  </a:cubicBezTo>
                  <a:cubicBezTo>
                    <a:pt x="16" y="4"/>
                    <a:pt x="15" y="1"/>
                    <a:pt x="12" y="1"/>
                  </a:cubicBezTo>
                  <a:close/>
                </a:path>
              </a:pathLst>
            </a:custGeom>
            <a:solidFill>
              <a:srgbClr val="808080"/>
            </a:solidFill>
            <a:ln w="9525">
              <a:noFill/>
              <a:round/>
              <a:headEnd/>
              <a:tailEnd/>
            </a:ln>
          </p:spPr>
          <p:txBody>
            <a:bodyPr/>
            <a:lstStyle/>
            <a:p>
              <a:endParaRPr lang="en-US"/>
            </a:p>
          </p:txBody>
        </p:sp>
        <p:sp>
          <p:nvSpPr>
            <p:cNvPr id="22932" name="Freeform 105"/>
            <p:cNvSpPr>
              <a:spLocks/>
            </p:cNvSpPr>
            <p:nvPr/>
          </p:nvSpPr>
          <p:spPr bwMode="auto">
            <a:xfrm>
              <a:off x="2754" y="1956"/>
              <a:ext cx="68" cy="55"/>
            </a:xfrm>
            <a:custGeom>
              <a:avLst/>
              <a:gdLst>
                <a:gd name="T0" fmla="*/ 25720 w 29"/>
                <a:gd name="T1" fmla="*/ 115328 h 23"/>
                <a:gd name="T2" fmla="*/ 272403 w 29"/>
                <a:gd name="T3" fmla="*/ 324966 h 23"/>
                <a:gd name="T4" fmla="*/ 331592 w 29"/>
                <a:gd name="T5" fmla="*/ 294161 h 23"/>
                <a:gd name="T6" fmla="*/ 317269 w 29"/>
                <a:gd name="T7" fmla="*/ 220430 h 23"/>
                <a:gd name="T8" fmla="*/ 81441 w 29"/>
                <a:gd name="T9" fmla="*/ 12923 h 23"/>
                <a:gd name="T10" fmla="*/ 10969 w 29"/>
                <a:gd name="T11" fmla="*/ 30903 h 23"/>
                <a:gd name="T12" fmla="*/ 25720 w 29"/>
                <a:gd name="T13" fmla="*/ 115328 h 23"/>
                <a:gd name="T14" fmla="*/ 0 60000 65536"/>
                <a:gd name="T15" fmla="*/ 0 60000 65536"/>
                <a:gd name="T16" fmla="*/ 0 60000 65536"/>
                <a:gd name="T17" fmla="*/ 0 60000 65536"/>
                <a:gd name="T18" fmla="*/ 0 60000 65536"/>
                <a:gd name="T19" fmla="*/ 0 60000 65536"/>
                <a:gd name="T20" fmla="*/ 0 60000 65536"/>
                <a:gd name="T21" fmla="*/ 0 w 29"/>
                <a:gd name="T22" fmla="*/ 0 h 23"/>
                <a:gd name="T23" fmla="*/ 29 w 2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3">
                  <a:moveTo>
                    <a:pt x="2" y="8"/>
                  </a:moveTo>
                  <a:cubicBezTo>
                    <a:pt x="23" y="22"/>
                    <a:pt x="23" y="22"/>
                    <a:pt x="23" y="22"/>
                  </a:cubicBezTo>
                  <a:cubicBezTo>
                    <a:pt x="24" y="23"/>
                    <a:pt x="27" y="22"/>
                    <a:pt x="28" y="20"/>
                  </a:cubicBezTo>
                  <a:cubicBezTo>
                    <a:pt x="29" y="19"/>
                    <a:pt x="29" y="16"/>
                    <a:pt x="27" y="15"/>
                  </a:cubicBezTo>
                  <a:cubicBezTo>
                    <a:pt x="7" y="1"/>
                    <a:pt x="7" y="1"/>
                    <a:pt x="7" y="1"/>
                  </a:cubicBezTo>
                  <a:cubicBezTo>
                    <a:pt x="5" y="0"/>
                    <a:pt x="2" y="1"/>
                    <a:pt x="1" y="2"/>
                  </a:cubicBezTo>
                  <a:cubicBezTo>
                    <a:pt x="0" y="4"/>
                    <a:pt x="0" y="7"/>
                    <a:pt x="2" y="8"/>
                  </a:cubicBezTo>
                  <a:close/>
                </a:path>
              </a:pathLst>
            </a:custGeom>
            <a:solidFill>
              <a:srgbClr val="808080"/>
            </a:solidFill>
            <a:ln w="9525">
              <a:noFill/>
              <a:round/>
              <a:headEnd/>
              <a:tailEnd/>
            </a:ln>
          </p:spPr>
          <p:txBody>
            <a:bodyPr/>
            <a:lstStyle/>
            <a:p>
              <a:endParaRPr lang="en-US"/>
            </a:p>
          </p:txBody>
        </p:sp>
        <p:sp>
          <p:nvSpPr>
            <p:cNvPr id="22933" name="Freeform 106"/>
            <p:cNvSpPr>
              <a:spLocks/>
            </p:cNvSpPr>
            <p:nvPr/>
          </p:nvSpPr>
          <p:spPr bwMode="auto">
            <a:xfrm>
              <a:off x="2789" y="1897"/>
              <a:ext cx="74" cy="48"/>
            </a:xfrm>
            <a:custGeom>
              <a:avLst/>
              <a:gdLst>
                <a:gd name="T0" fmla="*/ 433339 w 31"/>
                <a:gd name="T1" fmla="*/ 271918 h 20"/>
                <a:gd name="T2" fmla="*/ 402813 w 31"/>
                <a:gd name="T3" fmla="*/ 184798 h 20"/>
                <a:gd name="T4" fmla="*/ 103388 w 31"/>
                <a:gd name="T5" fmla="*/ 13368 h 20"/>
                <a:gd name="T6" fmla="*/ 12797 w 31"/>
                <a:gd name="T7" fmla="*/ 32083 h 20"/>
                <a:gd name="T8" fmla="*/ 43311 w 31"/>
                <a:gd name="T9" fmla="*/ 121195 h 20"/>
                <a:gd name="T10" fmla="*/ 342651 w 31"/>
                <a:gd name="T11" fmla="*/ 290868 h 20"/>
                <a:gd name="T12" fmla="*/ 433339 w 31"/>
                <a:gd name="T13" fmla="*/ 271918 h 20"/>
                <a:gd name="T14" fmla="*/ 0 60000 65536"/>
                <a:gd name="T15" fmla="*/ 0 60000 65536"/>
                <a:gd name="T16" fmla="*/ 0 60000 65536"/>
                <a:gd name="T17" fmla="*/ 0 60000 65536"/>
                <a:gd name="T18" fmla="*/ 0 60000 65536"/>
                <a:gd name="T19" fmla="*/ 0 60000 65536"/>
                <a:gd name="T20" fmla="*/ 0 60000 65536"/>
                <a:gd name="T21" fmla="*/ 0 w 31"/>
                <a:gd name="T22" fmla="*/ 0 h 20"/>
                <a:gd name="T23" fmla="*/ 31 w 3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0">
                  <a:moveTo>
                    <a:pt x="30" y="18"/>
                  </a:moveTo>
                  <a:cubicBezTo>
                    <a:pt x="31" y="16"/>
                    <a:pt x="30" y="13"/>
                    <a:pt x="28" y="12"/>
                  </a:cubicBezTo>
                  <a:cubicBezTo>
                    <a:pt x="7" y="1"/>
                    <a:pt x="7" y="1"/>
                    <a:pt x="7" y="1"/>
                  </a:cubicBezTo>
                  <a:cubicBezTo>
                    <a:pt x="5" y="0"/>
                    <a:pt x="2" y="0"/>
                    <a:pt x="1" y="2"/>
                  </a:cubicBezTo>
                  <a:cubicBezTo>
                    <a:pt x="0" y="4"/>
                    <a:pt x="1" y="7"/>
                    <a:pt x="3" y="8"/>
                  </a:cubicBezTo>
                  <a:cubicBezTo>
                    <a:pt x="24" y="19"/>
                    <a:pt x="24" y="19"/>
                    <a:pt x="24" y="19"/>
                  </a:cubicBezTo>
                  <a:cubicBezTo>
                    <a:pt x="26" y="20"/>
                    <a:pt x="29" y="20"/>
                    <a:pt x="30" y="18"/>
                  </a:cubicBezTo>
                  <a:close/>
                </a:path>
              </a:pathLst>
            </a:custGeom>
            <a:solidFill>
              <a:srgbClr val="808080"/>
            </a:solidFill>
            <a:ln w="9525">
              <a:noFill/>
              <a:round/>
              <a:headEnd/>
              <a:tailEnd/>
            </a:ln>
          </p:spPr>
          <p:txBody>
            <a:bodyPr/>
            <a:lstStyle/>
            <a:p>
              <a:endParaRPr lang="en-US"/>
            </a:p>
          </p:txBody>
        </p:sp>
        <p:sp>
          <p:nvSpPr>
            <p:cNvPr id="22934" name="Freeform 107"/>
            <p:cNvSpPr>
              <a:spLocks/>
            </p:cNvSpPr>
            <p:nvPr/>
          </p:nvSpPr>
          <p:spPr bwMode="auto">
            <a:xfrm>
              <a:off x="2771" y="1808"/>
              <a:ext cx="139" cy="80"/>
            </a:xfrm>
            <a:custGeom>
              <a:avLst/>
              <a:gdLst>
                <a:gd name="T0" fmla="*/ 722237 w 59"/>
                <a:gd name="T1" fmla="*/ 353306 h 34"/>
                <a:gd name="T2" fmla="*/ 668241 w 59"/>
                <a:gd name="T3" fmla="*/ 234026 h 34"/>
                <a:gd name="T4" fmla="*/ 147041 w 59"/>
                <a:gd name="T5" fmla="*/ 26325 h 34"/>
                <a:gd name="T6" fmla="*/ 26492 w 59"/>
                <a:gd name="T7" fmla="*/ 73494 h 34"/>
                <a:gd name="T8" fmla="*/ 74026 w 59"/>
                <a:gd name="T9" fmla="*/ 196534 h 34"/>
                <a:gd name="T10" fmla="*/ 595066 w 59"/>
                <a:gd name="T11" fmla="*/ 406887 h 34"/>
                <a:gd name="T12" fmla="*/ 722237 w 59"/>
                <a:gd name="T13" fmla="*/ 353306 h 34"/>
                <a:gd name="T14" fmla="*/ 0 60000 65536"/>
                <a:gd name="T15" fmla="*/ 0 60000 65536"/>
                <a:gd name="T16" fmla="*/ 0 60000 65536"/>
                <a:gd name="T17" fmla="*/ 0 60000 65536"/>
                <a:gd name="T18" fmla="*/ 0 60000 65536"/>
                <a:gd name="T19" fmla="*/ 0 60000 65536"/>
                <a:gd name="T20" fmla="*/ 0 60000 65536"/>
                <a:gd name="T21" fmla="*/ 0 w 59"/>
                <a:gd name="T22" fmla="*/ 0 h 34"/>
                <a:gd name="T23" fmla="*/ 59 w 59"/>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34">
                  <a:moveTo>
                    <a:pt x="58" y="29"/>
                  </a:moveTo>
                  <a:cubicBezTo>
                    <a:pt x="59" y="25"/>
                    <a:pt x="57" y="21"/>
                    <a:pt x="54" y="19"/>
                  </a:cubicBezTo>
                  <a:cubicBezTo>
                    <a:pt x="12" y="2"/>
                    <a:pt x="12" y="2"/>
                    <a:pt x="12" y="2"/>
                  </a:cubicBezTo>
                  <a:cubicBezTo>
                    <a:pt x="8" y="0"/>
                    <a:pt x="4" y="2"/>
                    <a:pt x="2" y="6"/>
                  </a:cubicBezTo>
                  <a:cubicBezTo>
                    <a:pt x="0" y="10"/>
                    <a:pt x="2" y="14"/>
                    <a:pt x="6" y="16"/>
                  </a:cubicBezTo>
                  <a:cubicBezTo>
                    <a:pt x="48" y="33"/>
                    <a:pt x="48" y="33"/>
                    <a:pt x="48" y="33"/>
                  </a:cubicBezTo>
                  <a:cubicBezTo>
                    <a:pt x="52" y="34"/>
                    <a:pt x="56" y="33"/>
                    <a:pt x="58" y="29"/>
                  </a:cubicBezTo>
                  <a:close/>
                </a:path>
              </a:pathLst>
            </a:custGeom>
            <a:solidFill>
              <a:srgbClr val="808080"/>
            </a:solidFill>
            <a:ln w="9525">
              <a:noFill/>
              <a:round/>
              <a:headEnd/>
              <a:tailEnd/>
            </a:ln>
          </p:spPr>
          <p:txBody>
            <a:bodyPr/>
            <a:lstStyle/>
            <a:p>
              <a:endParaRPr lang="en-US"/>
            </a:p>
          </p:txBody>
        </p:sp>
        <p:sp>
          <p:nvSpPr>
            <p:cNvPr id="22935" name="Freeform 108"/>
            <p:cNvSpPr>
              <a:spLocks/>
            </p:cNvSpPr>
            <p:nvPr/>
          </p:nvSpPr>
          <p:spPr bwMode="auto">
            <a:xfrm>
              <a:off x="2496" y="880"/>
              <a:ext cx="50" cy="73"/>
            </a:xfrm>
            <a:custGeom>
              <a:avLst/>
              <a:gdLst>
                <a:gd name="T0" fmla="*/ 251214 w 21"/>
                <a:gd name="T1" fmla="*/ 11230 h 31"/>
                <a:gd name="T2" fmla="*/ 181798 w 21"/>
                <a:gd name="T3" fmla="*/ 35855 h 31"/>
                <a:gd name="T4" fmla="*/ 12540 w 21"/>
                <a:gd name="T5" fmla="*/ 309127 h 31"/>
                <a:gd name="T6" fmla="*/ 41167 w 21"/>
                <a:gd name="T7" fmla="*/ 371401 h 31"/>
                <a:gd name="T8" fmla="*/ 110545 w 21"/>
                <a:gd name="T9" fmla="*/ 345325 h 31"/>
                <a:gd name="T10" fmla="*/ 279819 w 21"/>
                <a:gd name="T11" fmla="*/ 84433 h 31"/>
                <a:gd name="T12" fmla="*/ 251214 w 21"/>
                <a:gd name="T13" fmla="*/ 11230 h 31"/>
                <a:gd name="T14" fmla="*/ 0 60000 65536"/>
                <a:gd name="T15" fmla="*/ 0 60000 65536"/>
                <a:gd name="T16" fmla="*/ 0 60000 65536"/>
                <a:gd name="T17" fmla="*/ 0 60000 65536"/>
                <a:gd name="T18" fmla="*/ 0 60000 65536"/>
                <a:gd name="T19" fmla="*/ 0 60000 65536"/>
                <a:gd name="T20" fmla="*/ 0 60000 65536"/>
                <a:gd name="T21" fmla="*/ 0 w 21"/>
                <a:gd name="T22" fmla="*/ 0 h 31"/>
                <a:gd name="T23" fmla="*/ 21 w 2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1">
                  <a:moveTo>
                    <a:pt x="18" y="1"/>
                  </a:moveTo>
                  <a:cubicBezTo>
                    <a:pt x="16" y="0"/>
                    <a:pt x="14" y="1"/>
                    <a:pt x="13" y="3"/>
                  </a:cubicBezTo>
                  <a:cubicBezTo>
                    <a:pt x="1" y="25"/>
                    <a:pt x="1" y="25"/>
                    <a:pt x="1" y="25"/>
                  </a:cubicBezTo>
                  <a:cubicBezTo>
                    <a:pt x="0" y="27"/>
                    <a:pt x="1" y="29"/>
                    <a:pt x="3" y="30"/>
                  </a:cubicBezTo>
                  <a:cubicBezTo>
                    <a:pt x="5" y="31"/>
                    <a:pt x="7" y="30"/>
                    <a:pt x="8" y="28"/>
                  </a:cubicBezTo>
                  <a:cubicBezTo>
                    <a:pt x="20" y="7"/>
                    <a:pt x="20" y="7"/>
                    <a:pt x="20" y="7"/>
                  </a:cubicBezTo>
                  <a:cubicBezTo>
                    <a:pt x="21" y="5"/>
                    <a:pt x="20" y="2"/>
                    <a:pt x="18" y="1"/>
                  </a:cubicBezTo>
                  <a:close/>
                </a:path>
              </a:pathLst>
            </a:custGeom>
            <a:solidFill>
              <a:srgbClr val="808080"/>
            </a:solidFill>
            <a:ln w="9525">
              <a:noFill/>
              <a:round/>
              <a:headEnd/>
              <a:tailEnd/>
            </a:ln>
          </p:spPr>
          <p:txBody>
            <a:bodyPr/>
            <a:lstStyle/>
            <a:p>
              <a:endParaRPr lang="en-US"/>
            </a:p>
          </p:txBody>
        </p:sp>
        <p:sp>
          <p:nvSpPr>
            <p:cNvPr id="22936" name="Freeform 109"/>
            <p:cNvSpPr>
              <a:spLocks/>
            </p:cNvSpPr>
            <p:nvPr/>
          </p:nvSpPr>
          <p:spPr bwMode="auto">
            <a:xfrm>
              <a:off x="2558" y="920"/>
              <a:ext cx="52" cy="68"/>
            </a:xfrm>
            <a:custGeom>
              <a:avLst/>
              <a:gdLst>
                <a:gd name="T0" fmla="*/ 27213 w 22"/>
                <a:gd name="T1" fmla="*/ 331592 h 29"/>
                <a:gd name="T2" fmla="*/ 103433 w 22"/>
                <a:gd name="T3" fmla="*/ 317269 h 29"/>
                <a:gd name="T4" fmla="*/ 271695 w 22"/>
                <a:gd name="T5" fmla="*/ 81441 h 29"/>
                <a:gd name="T6" fmla="*/ 255098 w 22"/>
                <a:gd name="T7" fmla="*/ 10969 h 29"/>
                <a:gd name="T8" fmla="*/ 179284 w 22"/>
                <a:gd name="T9" fmla="*/ 25720 h 29"/>
                <a:gd name="T10" fmla="*/ 11513 w 22"/>
                <a:gd name="T11" fmla="*/ 272403 h 29"/>
                <a:gd name="T12" fmla="*/ 27213 w 22"/>
                <a:gd name="T13" fmla="*/ 331592 h 29"/>
                <a:gd name="T14" fmla="*/ 0 60000 65536"/>
                <a:gd name="T15" fmla="*/ 0 60000 65536"/>
                <a:gd name="T16" fmla="*/ 0 60000 65536"/>
                <a:gd name="T17" fmla="*/ 0 60000 65536"/>
                <a:gd name="T18" fmla="*/ 0 60000 65536"/>
                <a:gd name="T19" fmla="*/ 0 60000 65536"/>
                <a:gd name="T20" fmla="*/ 0 60000 65536"/>
                <a:gd name="T21" fmla="*/ 0 w 22"/>
                <a:gd name="T22" fmla="*/ 0 h 29"/>
                <a:gd name="T23" fmla="*/ 22 w 22"/>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9">
                  <a:moveTo>
                    <a:pt x="2" y="28"/>
                  </a:moveTo>
                  <a:cubicBezTo>
                    <a:pt x="4" y="29"/>
                    <a:pt x="6" y="29"/>
                    <a:pt x="8" y="27"/>
                  </a:cubicBezTo>
                  <a:cubicBezTo>
                    <a:pt x="21" y="7"/>
                    <a:pt x="21" y="7"/>
                    <a:pt x="21" y="7"/>
                  </a:cubicBezTo>
                  <a:cubicBezTo>
                    <a:pt x="22" y="5"/>
                    <a:pt x="22" y="2"/>
                    <a:pt x="20" y="1"/>
                  </a:cubicBezTo>
                  <a:cubicBezTo>
                    <a:pt x="18" y="0"/>
                    <a:pt x="16" y="0"/>
                    <a:pt x="14" y="2"/>
                  </a:cubicBezTo>
                  <a:cubicBezTo>
                    <a:pt x="1" y="23"/>
                    <a:pt x="1" y="23"/>
                    <a:pt x="1" y="23"/>
                  </a:cubicBezTo>
                  <a:cubicBezTo>
                    <a:pt x="0" y="24"/>
                    <a:pt x="0" y="27"/>
                    <a:pt x="2" y="28"/>
                  </a:cubicBezTo>
                  <a:close/>
                </a:path>
              </a:pathLst>
            </a:custGeom>
            <a:solidFill>
              <a:srgbClr val="808080"/>
            </a:solidFill>
            <a:ln w="9525">
              <a:noFill/>
              <a:round/>
              <a:headEnd/>
              <a:tailEnd/>
            </a:ln>
          </p:spPr>
          <p:txBody>
            <a:bodyPr/>
            <a:lstStyle/>
            <a:p>
              <a:endParaRPr lang="en-US"/>
            </a:p>
          </p:txBody>
        </p:sp>
      </p:grpSp>
      <p:sp>
        <p:nvSpPr>
          <p:cNvPr id="22545" name="Rectangle 141"/>
          <p:cNvSpPr>
            <a:spLocks noChangeArrowheads="1"/>
          </p:cNvSpPr>
          <p:nvPr/>
        </p:nvSpPr>
        <p:spPr bwMode="auto">
          <a:xfrm>
            <a:off x="6705600" y="1574800"/>
            <a:ext cx="1588" cy="1588"/>
          </a:xfrm>
          <a:prstGeom prst="rect">
            <a:avLst/>
          </a:prstGeom>
          <a:solidFill>
            <a:srgbClr val="939598"/>
          </a:solidFill>
          <a:ln w="9525">
            <a:noFill/>
            <a:miter lim="800000"/>
            <a:headEnd/>
            <a:tailEnd/>
          </a:ln>
        </p:spPr>
        <p:txBody>
          <a:bodyPr/>
          <a:lstStyle/>
          <a:p>
            <a:endParaRPr lang="en-US"/>
          </a:p>
        </p:txBody>
      </p:sp>
      <p:sp>
        <p:nvSpPr>
          <p:cNvPr id="22546" name="Freeform 143"/>
          <p:cNvSpPr>
            <a:spLocks/>
          </p:cNvSpPr>
          <p:nvPr/>
        </p:nvSpPr>
        <p:spPr bwMode="auto">
          <a:xfrm>
            <a:off x="6702425" y="1574800"/>
            <a:ext cx="3175" cy="3175"/>
          </a:xfrm>
          <a:custGeom>
            <a:avLst/>
            <a:gdLst>
              <a:gd name="T0" fmla="*/ 2147483647 w 2"/>
              <a:gd name="T1" fmla="*/ 0 h 2"/>
              <a:gd name="T2" fmla="*/ 2147483647 w 2"/>
              <a:gd name="T3" fmla="*/ 2147483647 h 2"/>
              <a:gd name="T4" fmla="*/ 2147483647 w 2"/>
              <a:gd name="T5" fmla="*/ 2147483647 h 2"/>
              <a:gd name="T6" fmla="*/ 0 w 2"/>
              <a:gd name="T7" fmla="*/ 2147483647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0"/>
                </a:moveTo>
                <a:lnTo>
                  <a:pt x="2" y="2"/>
                </a:lnTo>
                <a:lnTo>
                  <a:pt x="1" y="2"/>
                </a:lnTo>
                <a:lnTo>
                  <a:pt x="0" y="1"/>
                </a:lnTo>
                <a:lnTo>
                  <a:pt x="2" y="0"/>
                </a:lnTo>
                <a:close/>
              </a:path>
            </a:pathLst>
          </a:custGeom>
          <a:solidFill>
            <a:srgbClr val="939598"/>
          </a:solidFill>
          <a:ln w="9525">
            <a:noFill/>
            <a:round/>
            <a:headEnd/>
            <a:tailEnd/>
          </a:ln>
        </p:spPr>
        <p:txBody>
          <a:bodyPr/>
          <a:lstStyle/>
          <a:p>
            <a:endParaRPr lang="en-US"/>
          </a:p>
        </p:txBody>
      </p:sp>
      <p:sp>
        <p:nvSpPr>
          <p:cNvPr id="22547" name="Rectangle 144"/>
          <p:cNvSpPr>
            <a:spLocks noChangeArrowheads="1"/>
          </p:cNvSpPr>
          <p:nvPr/>
        </p:nvSpPr>
        <p:spPr bwMode="auto">
          <a:xfrm>
            <a:off x="6702425" y="1573213"/>
            <a:ext cx="3175" cy="1587"/>
          </a:xfrm>
          <a:prstGeom prst="rect">
            <a:avLst/>
          </a:prstGeom>
          <a:solidFill>
            <a:srgbClr val="939598"/>
          </a:solidFill>
          <a:ln w="9525">
            <a:noFill/>
            <a:miter lim="800000"/>
            <a:headEnd/>
            <a:tailEnd/>
          </a:ln>
        </p:spPr>
        <p:txBody>
          <a:bodyPr/>
          <a:lstStyle/>
          <a:p>
            <a:endParaRPr lang="en-US"/>
          </a:p>
        </p:txBody>
      </p:sp>
      <p:sp>
        <p:nvSpPr>
          <p:cNvPr id="22548" name="Rectangle 148"/>
          <p:cNvSpPr>
            <a:spLocks noChangeArrowheads="1"/>
          </p:cNvSpPr>
          <p:nvPr/>
        </p:nvSpPr>
        <p:spPr bwMode="auto">
          <a:xfrm>
            <a:off x="5470525" y="1573213"/>
            <a:ext cx="3175" cy="1587"/>
          </a:xfrm>
          <a:prstGeom prst="rect">
            <a:avLst/>
          </a:prstGeom>
          <a:solidFill>
            <a:srgbClr val="939598"/>
          </a:solidFill>
          <a:ln w="9525">
            <a:noFill/>
            <a:miter lim="800000"/>
            <a:headEnd/>
            <a:tailEnd/>
          </a:ln>
        </p:spPr>
        <p:txBody>
          <a:bodyPr/>
          <a:lstStyle/>
          <a:p>
            <a:endParaRPr lang="en-US"/>
          </a:p>
        </p:txBody>
      </p:sp>
      <p:sp>
        <p:nvSpPr>
          <p:cNvPr id="22549" name="Freeform 149"/>
          <p:cNvSpPr>
            <a:spLocks/>
          </p:cNvSpPr>
          <p:nvPr/>
        </p:nvSpPr>
        <p:spPr bwMode="auto">
          <a:xfrm>
            <a:off x="5470525" y="1574800"/>
            <a:ext cx="1588" cy="3175"/>
          </a:xfrm>
          <a:custGeom>
            <a:avLst/>
            <a:gdLst>
              <a:gd name="T0" fmla="*/ 2147483647 w 1"/>
              <a:gd name="T1" fmla="*/ 2147483647 h 2"/>
              <a:gd name="T2" fmla="*/ 0 w 1"/>
              <a:gd name="T3" fmla="*/ 2147483647 h 2"/>
              <a:gd name="T4" fmla="*/ 0 w 1"/>
              <a:gd name="T5" fmla="*/ 2147483647 h 2"/>
              <a:gd name="T6" fmla="*/ 0 w 1"/>
              <a:gd name="T7" fmla="*/ 0 h 2"/>
              <a:gd name="T8" fmla="*/ 2147483647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lnTo>
                  <a:pt x="0" y="2"/>
                </a:lnTo>
                <a:lnTo>
                  <a:pt x="0" y="0"/>
                </a:lnTo>
                <a:lnTo>
                  <a:pt x="1" y="1"/>
                </a:lnTo>
                <a:close/>
              </a:path>
            </a:pathLst>
          </a:custGeom>
          <a:solidFill>
            <a:srgbClr val="939598"/>
          </a:solidFill>
          <a:ln w="9525">
            <a:noFill/>
            <a:round/>
            <a:headEnd/>
            <a:tailEnd/>
          </a:ln>
        </p:spPr>
        <p:txBody>
          <a:bodyPr/>
          <a:lstStyle/>
          <a:p>
            <a:endParaRPr lang="en-US"/>
          </a:p>
        </p:txBody>
      </p:sp>
      <p:sp>
        <p:nvSpPr>
          <p:cNvPr id="22550" name="Freeform 150"/>
          <p:cNvSpPr>
            <a:spLocks/>
          </p:cNvSpPr>
          <p:nvPr/>
        </p:nvSpPr>
        <p:spPr bwMode="auto">
          <a:xfrm>
            <a:off x="5468938" y="1574800"/>
            <a:ext cx="1587" cy="0"/>
          </a:xfrm>
          <a:custGeom>
            <a:avLst/>
            <a:gdLst>
              <a:gd name="T0" fmla="*/ 2147483647 w 1"/>
              <a:gd name="T1" fmla="*/ 0 w 1"/>
              <a:gd name="T2" fmla="*/ 0 w 1"/>
              <a:gd name="T3" fmla="*/ 0 w 1"/>
              <a:gd name="T4" fmla="*/ 2147483647 w 1"/>
              <a:gd name="T5" fmla="*/ 0 60000 65536"/>
              <a:gd name="T6" fmla="*/ 0 60000 65536"/>
              <a:gd name="T7" fmla="*/ 0 60000 65536"/>
              <a:gd name="T8" fmla="*/ 0 60000 65536"/>
              <a:gd name="T9" fmla="*/ 0 60000 65536"/>
              <a:gd name="T10" fmla="*/ 0 w 1"/>
              <a:gd name="T11" fmla="*/ 1 w 1"/>
            </a:gdLst>
            <a:ahLst/>
            <a:cxnLst>
              <a:cxn ang="T5">
                <a:pos x="T0" y="0"/>
              </a:cxn>
              <a:cxn ang="T6">
                <a:pos x="T1" y="0"/>
              </a:cxn>
              <a:cxn ang="T7">
                <a:pos x="T2" y="0"/>
              </a:cxn>
              <a:cxn ang="T8">
                <a:pos x="T3" y="0"/>
              </a:cxn>
              <a:cxn ang="T9">
                <a:pos x="T4" y="0"/>
              </a:cxn>
            </a:cxnLst>
            <a:rect l="T10" t="0" r="T11" b="0"/>
            <a:pathLst>
              <a:path w="1">
                <a:moveTo>
                  <a:pt x="1" y="0"/>
                </a:moveTo>
                <a:lnTo>
                  <a:pt x="0" y="0"/>
                </a:lnTo>
                <a:lnTo>
                  <a:pt x="1" y="0"/>
                </a:lnTo>
                <a:close/>
              </a:path>
            </a:pathLst>
          </a:custGeom>
          <a:solidFill>
            <a:srgbClr val="939598"/>
          </a:solidFill>
          <a:ln w="9525">
            <a:noFill/>
            <a:round/>
            <a:headEnd/>
            <a:tailEnd/>
          </a:ln>
        </p:spPr>
        <p:txBody>
          <a:bodyPr/>
          <a:lstStyle/>
          <a:p>
            <a:endParaRPr lang="en-US"/>
          </a:p>
        </p:txBody>
      </p:sp>
      <p:sp>
        <p:nvSpPr>
          <p:cNvPr id="80" name="Freeform 151"/>
          <p:cNvSpPr>
            <a:spLocks noEditPoints="1"/>
          </p:cNvSpPr>
          <p:nvPr/>
        </p:nvSpPr>
        <p:spPr bwMode="auto">
          <a:xfrm>
            <a:off x="4799013" y="1908175"/>
            <a:ext cx="831850" cy="1052513"/>
          </a:xfrm>
          <a:custGeom>
            <a:avLst/>
            <a:gdLst>
              <a:gd name="T0" fmla="*/ 2147483647 w 680"/>
              <a:gd name="T1" fmla="*/ 2147483647 h 860"/>
              <a:gd name="T2" fmla="*/ 2147483647 w 680"/>
              <a:gd name="T3" fmla="*/ 2147483647 h 860"/>
              <a:gd name="T4" fmla="*/ 0 w 680"/>
              <a:gd name="T5" fmla="*/ 2147483647 h 860"/>
              <a:gd name="T6" fmla="*/ 0 w 680"/>
              <a:gd name="T7" fmla="*/ 2147483647 h 860"/>
              <a:gd name="T8" fmla="*/ 2147483647 w 680"/>
              <a:gd name="T9" fmla="*/ 0 h 860"/>
              <a:gd name="T10" fmla="*/ 2147483647 w 680"/>
              <a:gd name="T11" fmla="*/ 0 h 860"/>
              <a:gd name="T12" fmla="*/ 2147483647 w 680"/>
              <a:gd name="T13" fmla="*/ 2147483647 h 860"/>
              <a:gd name="T14" fmla="*/ 2147483647 w 680"/>
              <a:gd name="T15" fmla="*/ 2147483647 h 860"/>
              <a:gd name="T16" fmla="*/ 2147483647 w 680"/>
              <a:gd name="T17" fmla="*/ 2147483647 h 860"/>
              <a:gd name="T18" fmla="*/ 2147483647 w 680"/>
              <a:gd name="T19" fmla="*/ 2147483647 h 860"/>
              <a:gd name="T20" fmla="*/ 2147483647 w 680"/>
              <a:gd name="T21" fmla="*/ 2147483647 h 860"/>
              <a:gd name="T22" fmla="*/ 2147483647 w 680"/>
              <a:gd name="T23" fmla="*/ 2147483647 h 860"/>
              <a:gd name="T24" fmla="*/ 2147483647 w 680"/>
              <a:gd name="T25" fmla="*/ 2147483647 h 860"/>
              <a:gd name="T26" fmla="*/ 2147483647 w 680"/>
              <a:gd name="T27" fmla="*/ 2147483647 h 860"/>
              <a:gd name="T28" fmla="*/ 2147483647 w 680"/>
              <a:gd name="T29" fmla="*/ 2147483647 h 860"/>
              <a:gd name="T30" fmla="*/ 2147483647 w 680"/>
              <a:gd name="T31" fmla="*/ 2147483647 h 860"/>
              <a:gd name="T32" fmla="*/ 2147483647 w 680"/>
              <a:gd name="T33" fmla="*/ 2147483647 h 860"/>
              <a:gd name="T34" fmla="*/ 2147483647 w 680"/>
              <a:gd name="T35" fmla="*/ 2147483647 h 860"/>
              <a:gd name="T36" fmla="*/ 2147483647 w 680"/>
              <a:gd name="T37" fmla="*/ 2147483647 h 8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0"/>
              <a:gd name="T58" fmla="*/ 0 h 860"/>
              <a:gd name="T59" fmla="*/ 680 w 680"/>
              <a:gd name="T60" fmla="*/ 860 h 8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0" h="860">
                <a:moveTo>
                  <a:pt x="646" y="860"/>
                </a:moveTo>
                <a:cubicBezTo>
                  <a:pt x="34" y="860"/>
                  <a:pt x="34" y="860"/>
                  <a:pt x="34" y="860"/>
                </a:cubicBezTo>
                <a:cubicBezTo>
                  <a:pt x="15" y="860"/>
                  <a:pt x="0" y="844"/>
                  <a:pt x="0" y="826"/>
                </a:cubicBezTo>
                <a:cubicBezTo>
                  <a:pt x="0" y="34"/>
                  <a:pt x="0" y="34"/>
                  <a:pt x="0" y="34"/>
                </a:cubicBezTo>
                <a:cubicBezTo>
                  <a:pt x="0" y="15"/>
                  <a:pt x="15" y="0"/>
                  <a:pt x="34" y="0"/>
                </a:cubicBezTo>
                <a:cubicBezTo>
                  <a:pt x="646" y="0"/>
                  <a:pt x="646" y="0"/>
                  <a:pt x="646" y="0"/>
                </a:cubicBezTo>
                <a:cubicBezTo>
                  <a:pt x="664" y="0"/>
                  <a:pt x="680" y="15"/>
                  <a:pt x="680" y="34"/>
                </a:cubicBezTo>
                <a:cubicBezTo>
                  <a:pt x="680" y="826"/>
                  <a:pt x="680" y="826"/>
                  <a:pt x="680" y="826"/>
                </a:cubicBezTo>
                <a:cubicBezTo>
                  <a:pt x="680" y="844"/>
                  <a:pt x="664" y="860"/>
                  <a:pt x="646" y="860"/>
                </a:cubicBezTo>
                <a:close/>
                <a:moveTo>
                  <a:pt x="340" y="801"/>
                </a:moveTo>
                <a:cubicBezTo>
                  <a:pt x="326" y="801"/>
                  <a:pt x="315" y="812"/>
                  <a:pt x="315" y="826"/>
                </a:cubicBezTo>
                <a:cubicBezTo>
                  <a:pt x="315" y="839"/>
                  <a:pt x="326" y="850"/>
                  <a:pt x="340" y="850"/>
                </a:cubicBezTo>
                <a:cubicBezTo>
                  <a:pt x="353" y="850"/>
                  <a:pt x="364" y="839"/>
                  <a:pt x="364" y="826"/>
                </a:cubicBezTo>
                <a:cubicBezTo>
                  <a:pt x="364" y="812"/>
                  <a:pt x="353" y="801"/>
                  <a:pt x="340" y="801"/>
                </a:cubicBezTo>
                <a:close/>
                <a:moveTo>
                  <a:pt x="68" y="792"/>
                </a:moveTo>
                <a:cubicBezTo>
                  <a:pt x="612" y="792"/>
                  <a:pt x="612" y="792"/>
                  <a:pt x="612" y="792"/>
                </a:cubicBezTo>
                <a:cubicBezTo>
                  <a:pt x="612" y="68"/>
                  <a:pt x="612" y="68"/>
                  <a:pt x="612" y="68"/>
                </a:cubicBezTo>
                <a:cubicBezTo>
                  <a:pt x="68" y="68"/>
                  <a:pt x="68" y="68"/>
                  <a:pt x="68" y="68"/>
                </a:cubicBezTo>
                <a:lnTo>
                  <a:pt x="68" y="792"/>
                </a:lnTo>
                <a:close/>
              </a:path>
            </a:pathLst>
          </a:custGeom>
          <a:solidFill>
            <a:srgbClr val="B3B3B3"/>
          </a:solidFill>
          <a:ln w="3" cap="flat">
            <a:solidFill>
              <a:srgbClr val="B3B3B3"/>
            </a:solidFill>
            <a:prstDash val="solid"/>
            <a:miter lim="800000"/>
            <a:headEnd/>
            <a:tailEnd/>
          </a:ln>
        </p:spPr>
        <p:txBody>
          <a:bodyPr/>
          <a:lstStyle/>
          <a:p>
            <a:endParaRPr lang="en-US"/>
          </a:p>
        </p:txBody>
      </p:sp>
      <p:grpSp>
        <p:nvGrpSpPr>
          <p:cNvPr id="3" name="Group 420"/>
          <p:cNvGrpSpPr>
            <a:grpSpLocks/>
          </p:cNvGrpSpPr>
          <p:nvPr/>
        </p:nvGrpSpPr>
        <p:grpSpPr bwMode="auto">
          <a:xfrm>
            <a:off x="4724400" y="877888"/>
            <a:ext cx="2286000" cy="976312"/>
            <a:chOff x="4648200" y="1671638"/>
            <a:chExt cx="2286000" cy="976312"/>
          </a:xfrm>
        </p:grpSpPr>
        <p:pic>
          <p:nvPicPr>
            <p:cNvPr id="22880" name="Picture 416" descr="http://www.geographicguide.com/pictures/maps/globe-america.jpg"/>
            <p:cNvPicPr>
              <a:picLocks noChangeAspect="1" noChangeArrowheads="1"/>
            </p:cNvPicPr>
            <p:nvPr/>
          </p:nvPicPr>
          <p:blipFill>
            <a:blip r:embed="rId4" cstate="print"/>
            <a:srcRect/>
            <a:stretch>
              <a:fillRect/>
            </a:stretch>
          </p:blipFill>
          <p:spPr bwMode="auto">
            <a:xfrm>
              <a:off x="5181600" y="1752600"/>
              <a:ext cx="457200" cy="457200"/>
            </a:xfrm>
            <a:prstGeom prst="rect">
              <a:avLst/>
            </a:prstGeom>
            <a:noFill/>
            <a:ln w="9525">
              <a:noFill/>
              <a:miter lim="800000"/>
              <a:headEnd/>
              <a:tailEnd/>
            </a:ln>
          </p:spPr>
        </p:pic>
        <p:grpSp>
          <p:nvGrpSpPr>
            <p:cNvPr id="22881" name="Group 3338"/>
            <p:cNvGrpSpPr>
              <a:grpSpLocks/>
            </p:cNvGrpSpPr>
            <p:nvPr/>
          </p:nvGrpSpPr>
          <p:grpSpPr bwMode="auto">
            <a:xfrm>
              <a:off x="4648200" y="1671638"/>
              <a:ext cx="2286000" cy="976312"/>
              <a:chOff x="4910140" y="999103"/>
              <a:chExt cx="1893888" cy="1047751"/>
            </a:xfrm>
          </p:grpSpPr>
          <p:sp>
            <p:nvSpPr>
              <p:cNvPr id="22883" name="Freeform 140"/>
              <p:cNvSpPr>
                <a:spLocks/>
              </p:cNvSpPr>
              <p:nvPr/>
            </p:nvSpPr>
            <p:spPr bwMode="auto">
              <a:xfrm>
                <a:off x="4910140" y="1699191"/>
                <a:ext cx="1893888" cy="347663"/>
              </a:xfrm>
              <a:custGeom>
                <a:avLst/>
                <a:gdLst>
                  <a:gd name="T0" fmla="*/ 2147483647 w 1547"/>
                  <a:gd name="T1" fmla="*/ 2147483647 h 284"/>
                  <a:gd name="T2" fmla="*/ 2147483647 w 1547"/>
                  <a:gd name="T3" fmla="*/ 2147483647 h 284"/>
                  <a:gd name="T4" fmla="*/ 2147483647 w 1547"/>
                  <a:gd name="T5" fmla="*/ 2147483647 h 284"/>
                  <a:gd name="T6" fmla="*/ 2147483647 w 1547"/>
                  <a:gd name="T7" fmla="*/ 2147483647 h 284"/>
                  <a:gd name="T8" fmla="*/ 2147483647 w 1547"/>
                  <a:gd name="T9" fmla="*/ 2147483647 h 284"/>
                  <a:gd name="T10" fmla="*/ 2147483647 w 1547"/>
                  <a:gd name="T11" fmla="*/ 2147483647 h 284"/>
                  <a:gd name="T12" fmla="*/ 2147483647 w 1547"/>
                  <a:gd name="T13" fmla="*/ 0 h 284"/>
                  <a:gd name="T14" fmla="*/ 2147483647 w 1547"/>
                  <a:gd name="T15" fmla="*/ 0 h 284"/>
                  <a:gd name="T16" fmla="*/ 2147483647 w 1547"/>
                  <a:gd name="T17" fmla="*/ 2147483647 h 2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7"/>
                  <a:gd name="T28" fmla="*/ 0 h 284"/>
                  <a:gd name="T29" fmla="*/ 1547 w 1547"/>
                  <a:gd name="T30" fmla="*/ 284 h 2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7" h="284">
                    <a:moveTo>
                      <a:pt x="1539" y="262"/>
                    </a:moveTo>
                    <a:cubicBezTo>
                      <a:pt x="1545" y="268"/>
                      <a:pt x="1547" y="274"/>
                      <a:pt x="1546" y="278"/>
                    </a:cubicBezTo>
                    <a:cubicBezTo>
                      <a:pt x="1544" y="282"/>
                      <a:pt x="1538" y="284"/>
                      <a:pt x="1530" y="284"/>
                    </a:cubicBezTo>
                    <a:cubicBezTo>
                      <a:pt x="18" y="284"/>
                      <a:pt x="18" y="284"/>
                      <a:pt x="18" y="284"/>
                    </a:cubicBezTo>
                    <a:cubicBezTo>
                      <a:pt x="9" y="284"/>
                      <a:pt x="3" y="282"/>
                      <a:pt x="2" y="278"/>
                    </a:cubicBezTo>
                    <a:cubicBezTo>
                      <a:pt x="0" y="274"/>
                      <a:pt x="2" y="268"/>
                      <a:pt x="8" y="262"/>
                    </a:cubicBezTo>
                    <a:cubicBezTo>
                      <a:pt x="270" y="0"/>
                      <a:pt x="270" y="0"/>
                      <a:pt x="270" y="0"/>
                    </a:cubicBezTo>
                    <a:cubicBezTo>
                      <a:pt x="1277" y="0"/>
                      <a:pt x="1277" y="0"/>
                      <a:pt x="1277" y="0"/>
                    </a:cubicBezTo>
                    <a:lnTo>
                      <a:pt x="1539" y="262"/>
                    </a:lnTo>
                    <a:close/>
                  </a:path>
                </a:pathLst>
              </a:custGeom>
              <a:solidFill>
                <a:srgbClr val="B3B3B3"/>
              </a:solidFill>
              <a:ln w="9525">
                <a:noFill/>
                <a:round/>
                <a:headEnd/>
                <a:tailEnd/>
              </a:ln>
            </p:spPr>
            <p:txBody>
              <a:bodyPr/>
              <a:lstStyle/>
              <a:p>
                <a:endParaRPr lang="en-US"/>
              </a:p>
            </p:txBody>
          </p:sp>
          <p:sp>
            <p:nvSpPr>
              <p:cNvPr id="22884" name="Freeform 146"/>
              <p:cNvSpPr>
                <a:spLocks noEditPoints="1"/>
              </p:cNvSpPr>
              <p:nvPr/>
            </p:nvSpPr>
            <p:spPr bwMode="auto">
              <a:xfrm>
                <a:off x="5241928" y="999103"/>
                <a:ext cx="1228725" cy="700088"/>
              </a:xfrm>
              <a:custGeom>
                <a:avLst/>
                <a:gdLst>
                  <a:gd name="T0" fmla="*/ 2147483647 w 1004"/>
                  <a:gd name="T1" fmla="*/ 2147483647 h 572"/>
                  <a:gd name="T2" fmla="*/ 2147483647 w 1004"/>
                  <a:gd name="T3" fmla="*/ 2147483647 h 572"/>
                  <a:gd name="T4" fmla="*/ 0 w 1004"/>
                  <a:gd name="T5" fmla="*/ 2147483647 h 572"/>
                  <a:gd name="T6" fmla="*/ 0 w 1004"/>
                  <a:gd name="T7" fmla="*/ 2147483647 h 572"/>
                  <a:gd name="T8" fmla="*/ 2147483647 w 1004"/>
                  <a:gd name="T9" fmla="*/ 0 h 572"/>
                  <a:gd name="T10" fmla="*/ 2147483647 w 1004"/>
                  <a:gd name="T11" fmla="*/ 0 h 572"/>
                  <a:gd name="T12" fmla="*/ 2147483647 w 1004"/>
                  <a:gd name="T13" fmla="*/ 2147483647 h 572"/>
                  <a:gd name="T14" fmla="*/ 2147483647 w 1004"/>
                  <a:gd name="T15" fmla="*/ 2147483647 h 572"/>
                  <a:gd name="T16" fmla="*/ 2147483647 w 1004"/>
                  <a:gd name="T17" fmla="*/ 2147483647 h 572"/>
                  <a:gd name="T18" fmla="*/ 2147483647 w 1004"/>
                  <a:gd name="T19" fmla="*/ 2147483647 h 572"/>
                  <a:gd name="T20" fmla="*/ 2147483647 w 1004"/>
                  <a:gd name="T21" fmla="*/ 2147483647 h 572"/>
                  <a:gd name="T22" fmla="*/ 2147483647 w 1004"/>
                  <a:gd name="T23" fmla="*/ 2147483647 h 572"/>
                  <a:gd name="T24" fmla="*/ 2147483647 w 1004"/>
                  <a:gd name="T25" fmla="*/ 2147483647 h 572"/>
                  <a:gd name="T26" fmla="*/ 2147483647 w 1004"/>
                  <a:gd name="T27" fmla="*/ 2147483647 h 572"/>
                  <a:gd name="T28" fmla="*/ 2147483647 w 1004"/>
                  <a:gd name="T29" fmla="*/ 2147483647 h 572"/>
                  <a:gd name="T30" fmla="*/ 2147483647 w 1004"/>
                  <a:gd name="T31" fmla="*/ 2147483647 h 5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4"/>
                  <a:gd name="T49" fmla="*/ 0 h 572"/>
                  <a:gd name="T50" fmla="*/ 1004 w 1004"/>
                  <a:gd name="T51" fmla="*/ 572 h 5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4" h="572">
                    <a:moveTo>
                      <a:pt x="1004" y="34"/>
                    </a:moveTo>
                    <a:cubicBezTo>
                      <a:pt x="1004" y="572"/>
                      <a:pt x="1004" y="572"/>
                      <a:pt x="1004" y="572"/>
                    </a:cubicBezTo>
                    <a:cubicBezTo>
                      <a:pt x="0" y="572"/>
                      <a:pt x="0" y="572"/>
                      <a:pt x="0" y="572"/>
                    </a:cubicBezTo>
                    <a:cubicBezTo>
                      <a:pt x="0" y="34"/>
                      <a:pt x="0" y="34"/>
                      <a:pt x="0" y="34"/>
                    </a:cubicBezTo>
                    <a:cubicBezTo>
                      <a:pt x="0" y="15"/>
                      <a:pt x="15" y="0"/>
                      <a:pt x="34" y="0"/>
                    </a:cubicBezTo>
                    <a:cubicBezTo>
                      <a:pt x="970" y="0"/>
                      <a:pt x="970" y="0"/>
                      <a:pt x="970" y="0"/>
                    </a:cubicBezTo>
                    <a:cubicBezTo>
                      <a:pt x="988" y="0"/>
                      <a:pt x="1004" y="15"/>
                      <a:pt x="1004" y="34"/>
                    </a:cubicBezTo>
                    <a:close/>
                    <a:moveTo>
                      <a:pt x="972" y="502"/>
                    </a:moveTo>
                    <a:cubicBezTo>
                      <a:pt x="972" y="70"/>
                      <a:pt x="972" y="70"/>
                      <a:pt x="972" y="70"/>
                    </a:cubicBezTo>
                    <a:cubicBezTo>
                      <a:pt x="972" y="49"/>
                      <a:pt x="955" y="32"/>
                      <a:pt x="934" y="32"/>
                    </a:cubicBezTo>
                    <a:cubicBezTo>
                      <a:pt x="70" y="32"/>
                      <a:pt x="70" y="32"/>
                      <a:pt x="70" y="32"/>
                    </a:cubicBezTo>
                    <a:cubicBezTo>
                      <a:pt x="49" y="32"/>
                      <a:pt x="32" y="49"/>
                      <a:pt x="32" y="70"/>
                    </a:cubicBezTo>
                    <a:cubicBezTo>
                      <a:pt x="32" y="502"/>
                      <a:pt x="32" y="502"/>
                      <a:pt x="32" y="502"/>
                    </a:cubicBezTo>
                    <a:cubicBezTo>
                      <a:pt x="32" y="523"/>
                      <a:pt x="49" y="540"/>
                      <a:pt x="70" y="540"/>
                    </a:cubicBezTo>
                    <a:cubicBezTo>
                      <a:pt x="934" y="540"/>
                      <a:pt x="934" y="540"/>
                      <a:pt x="934" y="540"/>
                    </a:cubicBezTo>
                    <a:cubicBezTo>
                      <a:pt x="955" y="540"/>
                      <a:pt x="972" y="523"/>
                      <a:pt x="972" y="502"/>
                    </a:cubicBezTo>
                    <a:close/>
                  </a:path>
                </a:pathLst>
              </a:custGeom>
              <a:solidFill>
                <a:srgbClr val="B3B3B3"/>
              </a:solidFill>
              <a:ln w="9525">
                <a:noFill/>
                <a:round/>
                <a:headEnd/>
                <a:tailEnd/>
              </a:ln>
            </p:spPr>
            <p:txBody>
              <a:bodyPr/>
              <a:lstStyle/>
              <a:p>
                <a:endParaRPr lang="en-US"/>
              </a:p>
            </p:txBody>
          </p:sp>
        </p:grpSp>
        <p:sp>
          <p:nvSpPr>
            <p:cNvPr id="22882" name="TextBox 81"/>
            <p:cNvSpPr txBox="1">
              <a:spLocks noChangeArrowheads="1"/>
            </p:cNvSpPr>
            <p:nvPr/>
          </p:nvSpPr>
          <p:spPr bwMode="auto">
            <a:xfrm>
              <a:off x="5791200" y="1891984"/>
              <a:ext cx="461689" cy="195180"/>
            </a:xfrm>
            <a:prstGeom prst="rect">
              <a:avLst/>
            </a:prstGeom>
            <a:noFill/>
            <a:ln w="9525">
              <a:noFill/>
              <a:miter lim="800000"/>
              <a:headEnd/>
              <a:tailEnd/>
            </a:ln>
          </p:spPr>
          <p:txBody>
            <a:bodyPr wrap="none" lIns="0" tIns="0" rIns="0" bIns="0" anchor="ctr"/>
            <a:lstStyle/>
            <a:p>
              <a:r>
                <a:rPr lang="en-US" sz="1100">
                  <a:solidFill>
                    <a:srgbClr val="646464"/>
                  </a:solidFill>
                </a:rPr>
                <a:t>GEODATA</a:t>
              </a:r>
            </a:p>
          </p:txBody>
        </p:sp>
      </p:grpSp>
      <p:grpSp>
        <p:nvGrpSpPr>
          <p:cNvPr id="5" name="Group 278"/>
          <p:cNvGrpSpPr>
            <a:grpSpLocks/>
          </p:cNvGrpSpPr>
          <p:nvPr/>
        </p:nvGrpSpPr>
        <p:grpSpPr bwMode="auto">
          <a:xfrm>
            <a:off x="5153025" y="1811338"/>
            <a:ext cx="685800" cy="471487"/>
            <a:chOff x="5122333" y="2152306"/>
            <a:chExt cx="685800" cy="471141"/>
          </a:xfrm>
        </p:grpSpPr>
        <p:grpSp>
          <p:nvGrpSpPr>
            <p:cNvPr id="22876" name="Group 194"/>
            <p:cNvGrpSpPr>
              <a:grpSpLocks noChangeAspect="1"/>
            </p:cNvGrpSpPr>
            <p:nvPr/>
          </p:nvGrpSpPr>
          <p:grpSpPr bwMode="auto">
            <a:xfrm>
              <a:off x="5122333" y="2152306"/>
              <a:ext cx="685800" cy="471141"/>
              <a:chOff x="2199" y="1152"/>
              <a:chExt cx="1361" cy="935"/>
            </a:xfrm>
          </p:grpSpPr>
          <p:sp>
            <p:nvSpPr>
              <p:cNvPr id="22878" name="AutoShape 193"/>
              <p:cNvSpPr>
                <a:spLocks noChangeAspect="1" noChangeArrowheads="1" noTextEdit="1"/>
              </p:cNvSpPr>
              <p:nvPr/>
            </p:nvSpPr>
            <p:spPr bwMode="auto">
              <a:xfrm>
                <a:off x="2199" y="1152"/>
                <a:ext cx="1361" cy="935"/>
              </a:xfrm>
              <a:prstGeom prst="rect">
                <a:avLst/>
              </a:prstGeom>
              <a:noFill/>
              <a:ln w="9525">
                <a:noFill/>
                <a:miter lim="800000"/>
                <a:headEnd/>
                <a:tailEnd/>
              </a:ln>
            </p:spPr>
            <p:txBody>
              <a:bodyPr/>
              <a:lstStyle/>
              <a:p>
                <a:endParaRPr lang="en-US"/>
              </a:p>
            </p:txBody>
          </p:sp>
          <p:sp>
            <p:nvSpPr>
              <p:cNvPr id="22879" name="Freeform 195"/>
              <p:cNvSpPr>
                <a:spLocks/>
              </p:cNvSpPr>
              <p:nvPr/>
            </p:nvSpPr>
            <p:spPr bwMode="auto">
              <a:xfrm>
                <a:off x="2199" y="1152"/>
                <a:ext cx="1361" cy="935"/>
              </a:xfrm>
              <a:custGeom>
                <a:avLst/>
                <a:gdLst>
                  <a:gd name="T0" fmla="*/ 1361 w 1361"/>
                  <a:gd name="T1" fmla="*/ 680 h 935"/>
                  <a:gd name="T2" fmla="*/ 851 w 1361"/>
                  <a:gd name="T3" fmla="*/ 680 h 935"/>
                  <a:gd name="T4" fmla="*/ 595 w 1361"/>
                  <a:gd name="T5" fmla="*/ 935 h 935"/>
                  <a:gd name="T6" fmla="*/ 595 w 1361"/>
                  <a:gd name="T7" fmla="*/ 680 h 935"/>
                  <a:gd name="T8" fmla="*/ 0 w 1361"/>
                  <a:gd name="T9" fmla="*/ 680 h 935"/>
                  <a:gd name="T10" fmla="*/ 0 w 1361"/>
                  <a:gd name="T11" fmla="*/ 0 h 935"/>
                  <a:gd name="T12" fmla="*/ 1361 w 1361"/>
                  <a:gd name="T13" fmla="*/ 0 h 935"/>
                  <a:gd name="T14" fmla="*/ 1361 w 1361"/>
                  <a:gd name="T15" fmla="*/ 680 h 935"/>
                  <a:gd name="T16" fmla="*/ 0 60000 65536"/>
                  <a:gd name="T17" fmla="*/ 0 60000 65536"/>
                  <a:gd name="T18" fmla="*/ 0 60000 65536"/>
                  <a:gd name="T19" fmla="*/ 0 60000 65536"/>
                  <a:gd name="T20" fmla="*/ 0 60000 65536"/>
                  <a:gd name="T21" fmla="*/ 0 60000 65536"/>
                  <a:gd name="T22" fmla="*/ 0 60000 65536"/>
                  <a:gd name="T23" fmla="*/ 0 60000 65536"/>
                  <a:gd name="T24" fmla="*/ 0 w 1361"/>
                  <a:gd name="T25" fmla="*/ 0 h 935"/>
                  <a:gd name="T26" fmla="*/ 1361 w 1361"/>
                  <a:gd name="T27" fmla="*/ 935 h 9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1" h="935">
                    <a:moveTo>
                      <a:pt x="1361" y="680"/>
                    </a:moveTo>
                    <a:lnTo>
                      <a:pt x="851" y="680"/>
                    </a:lnTo>
                    <a:lnTo>
                      <a:pt x="595" y="935"/>
                    </a:lnTo>
                    <a:lnTo>
                      <a:pt x="595" y="680"/>
                    </a:lnTo>
                    <a:lnTo>
                      <a:pt x="0" y="680"/>
                    </a:lnTo>
                    <a:lnTo>
                      <a:pt x="0" y="0"/>
                    </a:lnTo>
                    <a:lnTo>
                      <a:pt x="1361" y="0"/>
                    </a:lnTo>
                    <a:lnTo>
                      <a:pt x="1361" y="680"/>
                    </a:lnTo>
                    <a:close/>
                  </a:path>
                </a:pathLst>
              </a:custGeom>
              <a:solidFill>
                <a:srgbClr val="ED1C24"/>
              </a:solidFill>
              <a:ln w="28575">
                <a:solidFill>
                  <a:srgbClr val="808080"/>
                </a:solidFill>
                <a:round/>
                <a:headEnd/>
                <a:tailEnd/>
              </a:ln>
            </p:spPr>
            <p:txBody>
              <a:bodyPr/>
              <a:lstStyle/>
              <a:p>
                <a:endParaRPr lang="en-US"/>
              </a:p>
            </p:txBody>
          </p:sp>
        </p:grpSp>
        <p:sp>
          <p:nvSpPr>
            <p:cNvPr id="22877" name="TextBox 90"/>
            <p:cNvSpPr txBox="1">
              <a:spLocks noChangeArrowheads="1"/>
            </p:cNvSpPr>
            <p:nvPr/>
          </p:nvSpPr>
          <p:spPr bwMode="auto">
            <a:xfrm>
              <a:off x="5217620" y="2214396"/>
              <a:ext cx="496071" cy="209052"/>
            </a:xfrm>
            <a:prstGeom prst="rect">
              <a:avLst/>
            </a:prstGeom>
            <a:noFill/>
            <a:ln w="9525">
              <a:noFill/>
              <a:miter lim="800000"/>
              <a:headEnd/>
              <a:tailEnd/>
            </a:ln>
          </p:spPr>
          <p:txBody>
            <a:bodyPr wrap="none" lIns="0" tIns="0" rIns="0" bIns="0" anchor="ctr"/>
            <a:lstStyle/>
            <a:p>
              <a:pPr algn="ctr"/>
              <a:r>
                <a:rPr lang="en-US" sz="1400"/>
                <a:t>TEXT</a:t>
              </a:r>
            </a:p>
          </p:txBody>
        </p:sp>
      </p:grpSp>
      <p:grpSp>
        <p:nvGrpSpPr>
          <p:cNvPr id="7" name="Group 56"/>
          <p:cNvGrpSpPr>
            <a:grpSpLocks/>
          </p:cNvGrpSpPr>
          <p:nvPr/>
        </p:nvGrpSpPr>
        <p:grpSpPr bwMode="auto">
          <a:xfrm rot="10800000">
            <a:off x="2565400" y="1408113"/>
            <a:ext cx="2033588" cy="2033587"/>
            <a:chOff x="2411338" y="1493235"/>
            <a:chExt cx="2033736" cy="2033737"/>
          </a:xfrm>
        </p:grpSpPr>
        <p:grpSp>
          <p:nvGrpSpPr>
            <p:cNvPr id="22869" name="Group 54"/>
            <p:cNvGrpSpPr>
              <a:grpSpLocks/>
            </p:cNvGrpSpPr>
            <p:nvPr/>
          </p:nvGrpSpPr>
          <p:grpSpPr bwMode="auto">
            <a:xfrm>
              <a:off x="3309938" y="2279650"/>
              <a:ext cx="696913" cy="368300"/>
              <a:chOff x="3309938" y="2279650"/>
              <a:chExt cx="696913" cy="368300"/>
            </a:xfrm>
          </p:grpSpPr>
          <p:sp>
            <p:nvSpPr>
              <p:cNvPr id="22871" name="Freeform 165"/>
              <p:cNvSpPr>
                <a:spLocks noEditPoints="1"/>
              </p:cNvSpPr>
              <p:nvPr/>
            </p:nvSpPr>
            <p:spPr bwMode="auto">
              <a:xfrm>
                <a:off x="3309938" y="2279650"/>
                <a:ext cx="696913" cy="368300"/>
              </a:xfrm>
              <a:custGeom>
                <a:avLst/>
                <a:gdLst>
                  <a:gd name="T0" fmla="*/ 2147483647 w 282"/>
                  <a:gd name="T1" fmla="*/ 2147483647 h 149"/>
                  <a:gd name="T2" fmla="*/ 2147483647 w 282"/>
                  <a:gd name="T3" fmla="*/ 0 h 149"/>
                  <a:gd name="T4" fmla="*/ 2147483647 w 282"/>
                  <a:gd name="T5" fmla="*/ 2147483647 h 149"/>
                  <a:gd name="T6" fmla="*/ 2147483647 w 282"/>
                  <a:gd name="T7" fmla="*/ 2147483647 h 149"/>
                  <a:gd name="T8" fmla="*/ 2147483647 w 282"/>
                  <a:gd name="T9" fmla="*/ 2147483647 h 149"/>
                  <a:gd name="T10" fmla="*/ 0 w 282"/>
                  <a:gd name="T11" fmla="*/ 2147483647 h 149"/>
                  <a:gd name="T12" fmla="*/ 2147483647 w 282"/>
                  <a:gd name="T13" fmla="*/ 2147483647 h 149"/>
                  <a:gd name="T14" fmla="*/ 2147483647 w 282"/>
                  <a:gd name="T15" fmla="*/ 2147483647 h 149"/>
                  <a:gd name="T16" fmla="*/ 2147483647 w 282"/>
                  <a:gd name="T17" fmla="*/ 2147483647 h 149"/>
                  <a:gd name="T18" fmla="*/ 2147483647 w 282"/>
                  <a:gd name="T19" fmla="*/ 2147483647 h 149"/>
                  <a:gd name="T20" fmla="*/ 2147483647 w 282"/>
                  <a:gd name="T21" fmla="*/ 2147483647 h 149"/>
                  <a:gd name="T22" fmla="*/ 2147483647 w 282"/>
                  <a:gd name="T23" fmla="*/ 2147483647 h 149"/>
                  <a:gd name="T24" fmla="*/ 2147483647 w 282"/>
                  <a:gd name="T25" fmla="*/ 2147483647 h 149"/>
                  <a:gd name="T26" fmla="*/ 2147483647 w 282"/>
                  <a:gd name="T27" fmla="*/ 2147483647 h 149"/>
                  <a:gd name="T28" fmla="*/ 2147483647 w 282"/>
                  <a:gd name="T29" fmla="*/ 2147483647 h 149"/>
                  <a:gd name="T30" fmla="*/ 2147483647 w 282"/>
                  <a:gd name="T31" fmla="*/ 2147483647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2"/>
                  <a:gd name="T49" fmla="*/ 0 h 149"/>
                  <a:gd name="T50" fmla="*/ 282 w 282"/>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2" h="149">
                    <a:moveTo>
                      <a:pt x="282" y="6"/>
                    </a:moveTo>
                    <a:cubicBezTo>
                      <a:pt x="280" y="0"/>
                      <a:pt x="280" y="0"/>
                      <a:pt x="280" y="0"/>
                    </a:cubicBezTo>
                    <a:cubicBezTo>
                      <a:pt x="126" y="60"/>
                      <a:pt x="126" y="60"/>
                      <a:pt x="126" y="60"/>
                    </a:cubicBezTo>
                    <a:cubicBezTo>
                      <a:pt x="88" y="75"/>
                      <a:pt x="88" y="75"/>
                      <a:pt x="88" y="75"/>
                    </a:cubicBezTo>
                    <a:cubicBezTo>
                      <a:pt x="79" y="62"/>
                      <a:pt x="65" y="53"/>
                      <a:pt x="48" y="53"/>
                    </a:cubicBezTo>
                    <a:cubicBezTo>
                      <a:pt x="22" y="53"/>
                      <a:pt x="0" y="74"/>
                      <a:pt x="0" y="101"/>
                    </a:cubicBezTo>
                    <a:cubicBezTo>
                      <a:pt x="0" y="127"/>
                      <a:pt x="21" y="149"/>
                      <a:pt x="48" y="149"/>
                    </a:cubicBezTo>
                    <a:cubicBezTo>
                      <a:pt x="74" y="149"/>
                      <a:pt x="96" y="128"/>
                      <a:pt x="96" y="101"/>
                    </a:cubicBezTo>
                    <a:cubicBezTo>
                      <a:pt x="96" y="98"/>
                      <a:pt x="96" y="94"/>
                      <a:pt x="95" y="91"/>
                    </a:cubicBezTo>
                    <a:cubicBezTo>
                      <a:pt x="132" y="74"/>
                      <a:pt x="132" y="74"/>
                      <a:pt x="132" y="74"/>
                    </a:cubicBezTo>
                    <a:lnTo>
                      <a:pt x="282" y="6"/>
                    </a:lnTo>
                    <a:close/>
                    <a:moveTo>
                      <a:pt x="84" y="107"/>
                    </a:moveTo>
                    <a:cubicBezTo>
                      <a:pt x="81" y="126"/>
                      <a:pt x="63" y="139"/>
                      <a:pt x="43" y="136"/>
                    </a:cubicBezTo>
                    <a:cubicBezTo>
                      <a:pt x="23" y="133"/>
                      <a:pt x="10" y="115"/>
                      <a:pt x="13" y="95"/>
                    </a:cubicBezTo>
                    <a:cubicBezTo>
                      <a:pt x="16" y="76"/>
                      <a:pt x="34" y="63"/>
                      <a:pt x="54" y="66"/>
                    </a:cubicBezTo>
                    <a:cubicBezTo>
                      <a:pt x="74" y="69"/>
                      <a:pt x="87" y="88"/>
                      <a:pt x="84" y="107"/>
                    </a:cubicBezTo>
                    <a:close/>
                  </a:path>
                </a:pathLst>
              </a:custGeom>
              <a:solidFill>
                <a:srgbClr val="FF0000"/>
              </a:solidFill>
              <a:ln w="9525">
                <a:solidFill>
                  <a:srgbClr val="000000"/>
                </a:solidFill>
                <a:round/>
                <a:headEnd/>
                <a:tailEnd/>
              </a:ln>
            </p:spPr>
            <p:txBody>
              <a:bodyPr/>
              <a:lstStyle/>
              <a:p>
                <a:endParaRPr lang="en-US"/>
              </a:p>
            </p:txBody>
          </p:sp>
          <p:sp>
            <p:nvSpPr>
              <p:cNvPr id="22872" name="Freeform 166"/>
              <p:cNvSpPr>
                <a:spLocks noEditPoints="1"/>
              </p:cNvSpPr>
              <p:nvPr/>
            </p:nvSpPr>
            <p:spPr bwMode="auto">
              <a:xfrm>
                <a:off x="3333750" y="2436813"/>
                <a:ext cx="190500" cy="187325"/>
              </a:xfrm>
              <a:custGeom>
                <a:avLst/>
                <a:gdLst>
                  <a:gd name="T0" fmla="*/ 2147483647 w 77"/>
                  <a:gd name="T1" fmla="*/ 2147483647 h 76"/>
                  <a:gd name="T2" fmla="*/ 2147483647 w 77"/>
                  <a:gd name="T3" fmla="*/ 2147483647 h 76"/>
                  <a:gd name="T4" fmla="*/ 2147483647 w 77"/>
                  <a:gd name="T5" fmla="*/ 2147483647 h 76"/>
                  <a:gd name="T6" fmla="*/ 2147483647 w 77"/>
                  <a:gd name="T7" fmla="*/ 2147483647 h 76"/>
                  <a:gd name="T8" fmla="*/ 2147483647 w 77"/>
                  <a:gd name="T9" fmla="*/ 2147483647 h 76"/>
                  <a:gd name="T10" fmla="*/ 2147483647 w 77"/>
                  <a:gd name="T11" fmla="*/ 2147483647 h 76"/>
                  <a:gd name="T12" fmla="*/ 2147483647 w 77"/>
                  <a:gd name="T13" fmla="*/ 2147483647 h 76"/>
                  <a:gd name="T14" fmla="*/ 2147483647 w 77"/>
                  <a:gd name="T15" fmla="*/ 2147483647 h 76"/>
                  <a:gd name="T16" fmla="*/ 2147483647 w 77"/>
                  <a:gd name="T17" fmla="*/ 2147483647 h 76"/>
                  <a:gd name="T18" fmla="*/ 2147483647 w 77"/>
                  <a:gd name="T19" fmla="*/ 2147483647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76"/>
                  <a:gd name="T32" fmla="*/ 77 w 77"/>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76">
                    <a:moveTo>
                      <a:pt x="44" y="3"/>
                    </a:moveTo>
                    <a:cubicBezTo>
                      <a:pt x="24" y="0"/>
                      <a:pt x="6" y="13"/>
                      <a:pt x="3" y="32"/>
                    </a:cubicBezTo>
                    <a:cubicBezTo>
                      <a:pt x="0" y="52"/>
                      <a:pt x="13" y="70"/>
                      <a:pt x="33" y="73"/>
                    </a:cubicBezTo>
                    <a:cubicBezTo>
                      <a:pt x="53" y="76"/>
                      <a:pt x="71" y="63"/>
                      <a:pt x="74" y="44"/>
                    </a:cubicBezTo>
                    <a:cubicBezTo>
                      <a:pt x="77" y="25"/>
                      <a:pt x="64" y="6"/>
                      <a:pt x="44" y="3"/>
                    </a:cubicBezTo>
                    <a:close/>
                    <a:moveTo>
                      <a:pt x="71" y="43"/>
                    </a:moveTo>
                    <a:cubicBezTo>
                      <a:pt x="68" y="61"/>
                      <a:pt x="51" y="73"/>
                      <a:pt x="33" y="70"/>
                    </a:cubicBezTo>
                    <a:cubicBezTo>
                      <a:pt x="15" y="67"/>
                      <a:pt x="3" y="50"/>
                      <a:pt x="6" y="33"/>
                    </a:cubicBezTo>
                    <a:cubicBezTo>
                      <a:pt x="9" y="15"/>
                      <a:pt x="26" y="3"/>
                      <a:pt x="44" y="6"/>
                    </a:cubicBezTo>
                    <a:cubicBezTo>
                      <a:pt x="62" y="9"/>
                      <a:pt x="74" y="26"/>
                      <a:pt x="71" y="43"/>
                    </a:cubicBezTo>
                    <a:close/>
                  </a:path>
                </a:pathLst>
              </a:custGeom>
              <a:solidFill>
                <a:srgbClr val="800000"/>
              </a:solidFill>
              <a:ln w="9525">
                <a:solidFill>
                  <a:srgbClr val="000000"/>
                </a:solidFill>
                <a:round/>
                <a:headEnd/>
                <a:tailEnd/>
              </a:ln>
            </p:spPr>
            <p:txBody>
              <a:bodyPr/>
              <a:lstStyle/>
              <a:p>
                <a:endParaRPr lang="en-US"/>
              </a:p>
            </p:txBody>
          </p:sp>
          <p:sp>
            <p:nvSpPr>
              <p:cNvPr id="22873" name="Freeform 167"/>
              <p:cNvSpPr>
                <a:spLocks noEditPoints="1"/>
              </p:cNvSpPr>
              <p:nvPr/>
            </p:nvSpPr>
            <p:spPr bwMode="auto">
              <a:xfrm>
                <a:off x="3341688" y="2443163"/>
                <a:ext cx="174625" cy="173038"/>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0"/>
                  <a:gd name="T32" fmla="*/ 71 w 71"/>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0">
                    <a:moveTo>
                      <a:pt x="41" y="3"/>
                    </a:moveTo>
                    <a:cubicBezTo>
                      <a:pt x="23" y="0"/>
                      <a:pt x="6" y="12"/>
                      <a:pt x="3" y="30"/>
                    </a:cubicBezTo>
                    <a:cubicBezTo>
                      <a:pt x="0" y="47"/>
                      <a:pt x="12" y="64"/>
                      <a:pt x="30" y="67"/>
                    </a:cubicBezTo>
                    <a:cubicBezTo>
                      <a:pt x="48" y="70"/>
                      <a:pt x="65" y="58"/>
                      <a:pt x="68" y="40"/>
                    </a:cubicBezTo>
                    <a:cubicBezTo>
                      <a:pt x="71" y="23"/>
                      <a:pt x="59" y="6"/>
                      <a:pt x="41" y="3"/>
                    </a:cubicBezTo>
                    <a:close/>
                    <a:moveTo>
                      <a:pt x="61" y="39"/>
                    </a:moveTo>
                    <a:cubicBezTo>
                      <a:pt x="59" y="53"/>
                      <a:pt x="46" y="63"/>
                      <a:pt x="31" y="60"/>
                    </a:cubicBezTo>
                    <a:cubicBezTo>
                      <a:pt x="17" y="58"/>
                      <a:pt x="7" y="45"/>
                      <a:pt x="10" y="31"/>
                    </a:cubicBezTo>
                    <a:cubicBezTo>
                      <a:pt x="12" y="17"/>
                      <a:pt x="25" y="8"/>
                      <a:pt x="40" y="10"/>
                    </a:cubicBezTo>
                    <a:cubicBezTo>
                      <a:pt x="54" y="12"/>
                      <a:pt x="64" y="25"/>
                      <a:pt x="61" y="39"/>
                    </a:cubicBezTo>
                    <a:close/>
                  </a:path>
                </a:pathLst>
              </a:custGeom>
              <a:solidFill>
                <a:srgbClr val="FFFFFF"/>
              </a:solidFill>
              <a:ln w="3" cap="flat">
                <a:solidFill>
                  <a:schemeClr val="accent1"/>
                </a:solidFill>
                <a:prstDash val="solid"/>
                <a:miter lim="800000"/>
                <a:headEnd/>
                <a:tailEnd/>
              </a:ln>
            </p:spPr>
            <p:txBody>
              <a:bodyPr/>
              <a:lstStyle/>
              <a:p>
                <a:endParaRPr lang="en-US"/>
              </a:p>
            </p:txBody>
          </p:sp>
          <p:sp>
            <p:nvSpPr>
              <p:cNvPr id="22874" name="Freeform 168"/>
              <p:cNvSpPr>
                <a:spLocks noEditPoints="1"/>
              </p:cNvSpPr>
              <p:nvPr/>
            </p:nvSpPr>
            <p:spPr bwMode="auto">
              <a:xfrm>
                <a:off x="3359150" y="2463800"/>
                <a:ext cx="141288" cy="134938"/>
              </a:xfrm>
              <a:custGeom>
                <a:avLst/>
                <a:gdLst>
                  <a:gd name="T0" fmla="*/ 2147483647 w 57"/>
                  <a:gd name="T1" fmla="*/ 2147483647 h 55"/>
                  <a:gd name="T2" fmla="*/ 2147483647 w 57"/>
                  <a:gd name="T3" fmla="*/ 2147483647 h 55"/>
                  <a:gd name="T4" fmla="*/ 2147483647 w 57"/>
                  <a:gd name="T5" fmla="*/ 2147483647 h 55"/>
                  <a:gd name="T6" fmla="*/ 2147483647 w 57"/>
                  <a:gd name="T7" fmla="*/ 2147483647 h 55"/>
                  <a:gd name="T8" fmla="*/ 2147483647 w 57"/>
                  <a:gd name="T9" fmla="*/ 2147483647 h 55"/>
                  <a:gd name="T10" fmla="*/ 2147483647 w 57"/>
                  <a:gd name="T11" fmla="*/ 2147483647 h 55"/>
                  <a:gd name="T12" fmla="*/ 2147483647 w 57"/>
                  <a:gd name="T13" fmla="*/ 2147483647 h 55"/>
                  <a:gd name="T14" fmla="*/ 2147483647 w 57"/>
                  <a:gd name="T15" fmla="*/ 2147483647 h 55"/>
                  <a:gd name="T16" fmla="*/ 2147483647 w 57"/>
                  <a:gd name="T17" fmla="*/ 2147483647 h 55"/>
                  <a:gd name="T18" fmla="*/ 2147483647 w 57"/>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55"/>
                  <a:gd name="T32" fmla="*/ 57 w 57"/>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55">
                    <a:moveTo>
                      <a:pt x="33" y="2"/>
                    </a:moveTo>
                    <a:cubicBezTo>
                      <a:pt x="18" y="0"/>
                      <a:pt x="5" y="9"/>
                      <a:pt x="3" y="23"/>
                    </a:cubicBezTo>
                    <a:cubicBezTo>
                      <a:pt x="0" y="37"/>
                      <a:pt x="10" y="50"/>
                      <a:pt x="24" y="52"/>
                    </a:cubicBezTo>
                    <a:cubicBezTo>
                      <a:pt x="39" y="55"/>
                      <a:pt x="52" y="45"/>
                      <a:pt x="54" y="31"/>
                    </a:cubicBezTo>
                    <a:cubicBezTo>
                      <a:pt x="57" y="17"/>
                      <a:pt x="47" y="4"/>
                      <a:pt x="33" y="2"/>
                    </a:cubicBezTo>
                    <a:close/>
                    <a:moveTo>
                      <a:pt x="53" y="31"/>
                    </a:moveTo>
                    <a:cubicBezTo>
                      <a:pt x="51" y="44"/>
                      <a:pt x="38" y="53"/>
                      <a:pt x="25" y="51"/>
                    </a:cubicBezTo>
                    <a:cubicBezTo>
                      <a:pt x="11" y="49"/>
                      <a:pt x="2" y="36"/>
                      <a:pt x="4" y="23"/>
                    </a:cubicBezTo>
                    <a:cubicBezTo>
                      <a:pt x="6" y="10"/>
                      <a:pt x="19" y="1"/>
                      <a:pt x="32" y="3"/>
                    </a:cubicBezTo>
                    <a:cubicBezTo>
                      <a:pt x="46" y="5"/>
                      <a:pt x="55" y="18"/>
                      <a:pt x="53" y="31"/>
                    </a:cubicBezTo>
                    <a:close/>
                  </a:path>
                </a:pathLst>
              </a:custGeom>
              <a:solidFill>
                <a:srgbClr val="FFFFFF"/>
              </a:solidFill>
              <a:ln w="3" cap="flat">
                <a:solidFill>
                  <a:schemeClr val="accent1"/>
                </a:solidFill>
                <a:prstDash val="solid"/>
                <a:miter lim="800000"/>
                <a:headEnd/>
                <a:tailEnd/>
              </a:ln>
            </p:spPr>
            <p:txBody>
              <a:bodyPr/>
              <a:lstStyle/>
              <a:p>
                <a:endParaRPr lang="en-US"/>
              </a:p>
            </p:txBody>
          </p:sp>
          <p:sp>
            <p:nvSpPr>
              <p:cNvPr id="22875" name="Freeform 169"/>
              <p:cNvSpPr>
                <a:spLocks/>
              </p:cNvSpPr>
              <p:nvPr/>
            </p:nvSpPr>
            <p:spPr bwMode="auto">
              <a:xfrm>
                <a:off x="3363913" y="2465388"/>
                <a:ext cx="130175" cy="128588"/>
              </a:xfrm>
              <a:custGeom>
                <a:avLst/>
                <a:gdLst>
                  <a:gd name="T0" fmla="*/ 2147483647 w 53"/>
                  <a:gd name="T1" fmla="*/ 2147483647 h 52"/>
                  <a:gd name="T2" fmla="*/ 2147483647 w 53"/>
                  <a:gd name="T3" fmla="*/ 2147483647 h 52"/>
                  <a:gd name="T4" fmla="*/ 2147483647 w 53"/>
                  <a:gd name="T5" fmla="*/ 2147483647 h 52"/>
                  <a:gd name="T6" fmla="*/ 2147483647 w 53"/>
                  <a:gd name="T7" fmla="*/ 2147483647 h 52"/>
                  <a:gd name="T8" fmla="*/ 2147483647 w 53"/>
                  <a:gd name="T9" fmla="*/ 2147483647 h 52"/>
                  <a:gd name="T10" fmla="*/ 0 60000 65536"/>
                  <a:gd name="T11" fmla="*/ 0 60000 65536"/>
                  <a:gd name="T12" fmla="*/ 0 60000 65536"/>
                  <a:gd name="T13" fmla="*/ 0 60000 65536"/>
                  <a:gd name="T14" fmla="*/ 0 60000 65536"/>
                  <a:gd name="T15" fmla="*/ 0 w 53"/>
                  <a:gd name="T16" fmla="*/ 0 h 52"/>
                  <a:gd name="T17" fmla="*/ 53 w 53"/>
                  <a:gd name="T18" fmla="*/ 52 h 52"/>
                </a:gdLst>
                <a:ahLst/>
                <a:cxnLst>
                  <a:cxn ang="T10">
                    <a:pos x="T0" y="T1"/>
                  </a:cxn>
                  <a:cxn ang="T11">
                    <a:pos x="T2" y="T3"/>
                  </a:cxn>
                  <a:cxn ang="T12">
                    <a:pos x="T4" y="T5"/>
                  </a:cxn>
                  <a:cxn ang="T13">
                    <a:pos x="T6" y="T7"/>
                  </a:cxn>
                  <a:cxn ang="T14">
                    <a:pos x="T8" y="T9"/>
                  </a:cxn>
                </a:cxnLst>
                <a:rect l="T15" t="T16" r="T17" b="T18"/>
                <a:pathLst>
                  <a:path w="53" h="52">
                    <a:moveTo>
                      <a:pt x="30" y="2"/>
                    </a:moveTo>
                    <a:cubicBezTo>
                      <a:pt x="17" y="0"/>
                      <a:pt x="4" y="9"/>
                      <a:pt x="2" y="22"/>
                    </a:cubicBezTo>
                    <a:cubicBezTo>
                      <a:pt x="0" y="35"/>
                      <a:pt x="9" y="48"/>
                      <a:pt x="23" y="50"/>
                    </a:cubicBezTo>
                    <a:cubicBezTo>
                      <a:pt x="36" y="52"/>
                      <a:pt x="49" y="43"/>
                      <a:pt x="51" y="30"/>
                    </a:cubicBezTo>
                    <a:cubicBezTo>
                      <a:pt x="53" y="17"/>
                      <a:pt x="44" y="4"/>
                      <a:pt x="30" y="2"/>
                    </a:cubicBezTo>
                    <a:close/>
                  </a:path>
                </a:pathLst>
              </a:custGeom>
              <a:solidFill>
                <a:srgbClr val="FFFFFF"/>
              </a:solidFill>
              <a:ln w="6" cap="flat">
                <a:solidFill>
                  <a:schemeClr val="accent1"/>
                </a:solidFill>
                <a:prstDash val="solid"/>
                <a:miter lim="800000"/>
                <a:headEnd/>
                <a:tailEnd/>
              </a:ln>
            </p:spPr>
            <p:txBody>
              <a:bodyPr/>
              <a:lstStyle/>
              <a:p>
                <a:endParaRPr lang="en-US"/>
              </a:p>
            </p:txBody>
          </p:sp>
        </p:grpSp>
        <p:sp>
          <p:nvSpPr>
            <p:cNvPr id="94" name="Rectangle 93"/>
            <p:cNvSpPr/>
            <p:nvPr/>
          </p:nvSpPr>
          <p:spPr>
            <a:xfrm>
              <a:off x="2411338" y="1493235"/>
              <a:ext cx="2033736" cy="203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buFont typeface="Times New Roman" pitchFamily="18" charset="0"/>
                <a:buNone/>
                <a:defRPr/>
              </a:pPr>
              <a:endParaRPr lang="en-US" sz="1600" dirty="0">
                <a:solidFill>
                  <a:schemeClr val="tx1"/>
                </a:solidFill>
                <a:cs typeface="Arial" pitchFamily="34" charset="0"/>
              </a:endParaRPr>
            </a:p>
          </p:txBody>
        </p:sp>
      </p:grpSp>
      <p:sp>
        <p:nvSpPr>
          <p:cNvPr id="100" name="Freeform 99"/>
          <p:cNvSpPr>
            <a:spLocks/>
          </p:cNvSpPr>
          <p:nvPr/>
        </p:nvSpPr>
        <p:spPr bwMode="auto">
          <a:xfrm>
            <a:off x="8132763" y="1428750"/>
            <a:ext cx="874712" cy="1225550"/>
          </a:xfrm>
          <a:custGeom>
            <a:avLst/>
            <a:gdLst>
              <a:gd name="T0" fmla="*/ 0 w 6896"/>
              <a:gd name="T1" fmla="*/ 2147483647 h 9659"/>
              <a:gd name="T2" fmla="*/ 2147483647 w 6896"/>
              <a:gd name="T3" fmla="*/ 2147483647 h 9659"/>
              <a:gd name="T4" fmla="*/ 2147483647 w 6896"/>
              <a:gd name="T5" fmla="*/ 2147483647 h 9659"/>
              <a:gd name="T6" fmla="*/ 0 w 6896"/>
              <a:gd name="T7" fmla="*/ 0 h 9659"/>
              <a:gd name="T8" fmla="*/ 0 w 6896"/>
              <a:gd name="T9" fmla="*/ 2147483647 h 9659"/>
              <a:gd name="T10" fmla="*/ 0 60000 65536"/>
              <a:gd name="T11" fmla="*/ 0 60000 65536"/>
              <a:gd name="T12" fmla="*/ 0 60000 65536"/>
              <a:gd name="T13" fmla="*/ 0 60000 65536"/>
              <a:gd name="T14" fmla="*/ 0 60000 65536"/>
              <a:gd name="T15" fmla="*/ 0 w 6896"/>
              <a:gd name="T16" fmla="*/ 0 h 9659"/>
              <a:gd name="T17" fmla="*/ 6896 w 6896"/>
              <a:gd name="T18" fmla="*/ 9659 h 9659"/>
            </a:gdLst>
            <a:ahLst/>
            <a:cxnLst>
              <a:cxn ang="T10">
                <a:pos x="T0" y="T1"/>
              </a:cxn>
              <a:cxn ang="T11">
                <a:pos x="T2" y="T3"/>
              </a:cxn>
              <a:cxn ang="T12">
                <a:pos x="T4" y="T5"/>
              </a:cxn>
              <a:cxn ang="T13">
                <a:pos x="T6" y="T7"/>
              </a:cxn>
              <a:cxn ang="T14">
                <a:pos x="T8" y="T9"/>
              </a:cxn>
            </a:cxnLst>
            <a:rect l="T15" t="T16" r="T17" b="T18"/>
            <a:pathLst>
              <a:path w="6896" h="9659">
                <a:moveTo>
                  <a:pt x="0" y="6083"/>
                </a:moveTo>
                <a:lnTo>
                  <a:pt x="4921" y="9659"/>
                </a:lnTo>
                <a:cubicBezTo>
                  <a:pt x="6896" y="6941"/>
                  <a:pt x="6293" y="3136"/>
                  <a:pt x="3575" y="1162"/>
                </a:cubicBezTo>
                <a:cubicBezTo>
                  <a:pt x="2536" y="407"/>
                  <a:pt x="1284" y="0"/>
                  <a:pt x="0" y="0"/>
                </a:cubicBezTo>
                <a:lnTo>
                  <a:pt x="0" y="6083"/>
                </a:lnTo>
                <a:close/>
              </a:path>
            </a:pathLst>
          </a:custGeom>
          <a:solidFill>
            <a:srgbClr val="FF0000"/>
          </a:solidFill>
          <a:ln w="34925">
            <a:solidFill>
              <a:srgbClr val="808080"/>
            </a:solidFill>
            <a:prstDash val="solid"/>
            <a:round/>
            <a:headEnd/>
            <a:tailEnd/>
          </a:ln>
        </p:spPr>
        <p:txBody>
          <a:bodyPr/>
          <a:lstStyle/>
          <a:p>
            <a:endParaRPr lang="en-US"/>
          </a:p>
        </p:txBody>
      </p:sp>
      <p:sp>
        <p:nvSpPr>
          <p:cNvPr id="101" name="Freeform 100"/>
          <p:cNvSpPr>
            <a:spLocks/>
          </p:cNvSpPr>
          <p:nvPr/>
        </p:nvSpPr>
        <p:spPr bwMode="auto">
          <a:xfrm>
            <a:off x="7361238" y="1428750"/>
            <a:ext cx="1395412" cy="1544638"/>
          </a:xfrm>
          <a:custGeom>
            <a:avLst/>
            <a:gdLst>
              <a:gd name="T0" fmla="*/ 2147483647 w 22010"/>
              <a:gd name="T1" fmla="*/ 2147483647 h 24334"/>
              <a:gd name="T2" fmla="*/ 2147483647 w 22010"/>
              <a:gd name="T3" fmla="*/ 0 h 24334"/>
              <a:gd name="T4" fmla="*/ 0 w 22010"/>
              <a:gd name="T5" fmla="*/ 2147483647 h 24334"/>
              <a:gd name="T6" fmla="*/ 2147483647 w 22010"/>
              <a:gd name="T7" fmla="*/ 2147483647 h 24334"/>
              <a:gd name="T8" fmla="*/ 2147483647 w 22010"/>
              <a:gd name="T9" fmla="*/ 2147483647 h 24334"/>
              <a:gd name="T10" fmla="*/ 2147483647 w 22010"/>
              <a:gd name="T11" fmla="*/ 2147483647 h 24334"/>
              <a:gd name="T12" fmla="*/ 0 60000 65536"/>
              <a:gd name="T13" fmla="*/ 0 60000 65536"/>
              <a:gd name="T14" fmla="*/ 0 60000 65536"/>
              <a:gd name="T15" fmla="*/ 0 60000 65536"/>
              <a:gd name="T16" fmla="*/ 0 60000 65536"/>
              <a:gd name="T17" fmla="*/ 0 60000 65536"/>
              <a:gd name="T18" fmla="*/ 0 w 22010"/>
              <a:gd name="T19" fmla="*/ 0 h 24334"/>
              <a:gd name="T20" fmla="*/ 22010 w 22010"/>
              <a:gd name="T21" fmla="*/ 24334 h 24334"/>
            </a:gdLst>
            <a:ahLst/>
            <a:cxnLst>
              <a:cxn ang="T12">
                <a:pos x="T0" y="T1"/>
              </a:cxn>
              <a:cxn ang="T13">
                <a:pos x="T2" y="T3"/>
              </a:cxn>
              <a:cxn ang="T14">
                <a:pos x="T4" y="T5"/>
              </a:cxn>
              <a:cxn ang="T15">
                <a:pos x="T6" y="T7"/>
              </a:cxn>
              <a:cxn ang="T16">
                <a:pos x="T8" y="T9"/>
              </a:cxn>
              <a:cxn ang="T17">
                <a:pos x="T10" y="T11"/>
              </a:cxn>
            </a:cxnLst>
            <a:rect l="T18" t="T19" r="T20" b="T21"/>
            <a:pathLst>
              <a:path w="22010" h="24334">
                <a:moveTo>
                  <a:pt x="12167" y="12167"/>
                </a:moveTo>
                <a:lnTo>
                  <a:pt x="12167" y="0"/>
                </a:lnTo>
                <a:cubicBezTo>
                  <a:pt x="5447" y="0"/>
                  <a:pt x="0" y="5447"/>
                  <a:pt x="0" y="12167"/>
                </a:cubicBezTo>
                <a:cubicBezTo>
                  <a:pt x="0" y="18887"/>
                  <a:pt x="5447" y="24334"/>
                  <a:pt x="12167" y="24334"/>
                </a:cubicBezTo>
                <a:cubicBezTo>
                  <a:pt x="16061" y="24334"/>
                  <a:pt x="19721" y="22469"/>
                  <a:pt x="22010" y="19319"/>
                </a:cubicBezTo>
                <a:lnTo>
                  <a:pt x="12167" y="12167"/>
                </a:lnTo>
                <a:close/>
              </a:path>
            </a:pathLst>
          </a:custGeom>
          <a:solidFill>
            <a:srgbClr val="B3B3B3"/>
          </a:solidFill>
          <a:ln w="34925">
            <a:solidFill>
              <a:srgbClr val="808080"/>
            </a:solidFill>
            <a:prstDash val="solid"/>
            <a:round/>
            <a:headEnd/>
            <a:tailEnd/>
          </a:ln>
        </p:spPr>
        <p:txBody>
          <a:bodyPr/>
          <a:lstStyle/>
          <a:p>
            <a:endParaRPr lang="en-US"/>
          </a:p>
        </p:txBody>
      </p:sp>
      <p:grpSp>
        <p:nvGrpSpPr>
          <p:cNvPr id="16" name="Group 3337"/>
          <p:cNvGrpSpPr>
            <a:grpSpLocks/>
          </p:cNvGrpSpPr>
          <p:nvPr/>
        </p:nvGrpSpPr>
        <p:grpSpPr bwMode="auto">
          <a:xfrm>
            <a:off x="6000750" y="2622550"/>
            <a:ext cx="923925" cy="923925"/>
            <a:chOff x="-6448425" y="-431800"/>
            <a:chExt cx="5995988" cy="5997575"/>
          </a:xfrm>
        </p:grpSpPr>
        <p:sp>
          <p:nvSpPr>
            <p:cNvPr id="22564" name="Oval 7"/>
            <p:cNvSpPr>
              <a:spLocks noChangeArrowheads="1"/>
            </p:cNvSpPr>
            <p:nvPr/>
          </p:nvSpPr>
          <p:spPr bwMode="auto">
            <a:xfrm>
              <a:off x="-6448425" y="-431800"/>
              <a:ext cx="5995988" cy="5997575"/>
            </a:xfrm>
            <a:prstGeom prst="ellipse">
              <a:avLst/>
            </a:prstGeom>
            <a:solidFill>
              <a:srgbClr val="B3B3B3"/>
            </a:solidFill>
            <a:ln w="9525">
              <a:noFill/>
              <a:round/>
              <a:headEnd/>
              <a:tailEnd/>
            </a:ln>
          </p:spPr>
          <p:txBody>
            <a:bodyPr/>
            <a:lstStyle/>
            <a:p>
              <a:endParaRPr lang="en-US"/>
            </a:p>
          </p:txBody>
        </p:sp>
        <p:sp>
          <p:nvSpPr>
            <p:cNvPr id="22565" name="Freeform 9"/>
            <p:cNvSpPr>
              <a:spLocks noEditPoints="1"/>
            </p:cNvSpPr>
            <p:nvPr/>
          </p:nvSpPr>
          <p:spPr bwMode="auto">
            <a:xfrm>
              <a:off x="-5957887" y="60325"/>
              <a:ext cx="5014913" cy="5013325"/>
            </a:xfrm>
            <a:custGeom>
              <a:avLst/>
              <a:gdLst>
                <a:gd name="T0" fmla="*/ 2147483647 w 1337"/>
                <a:gd name="T1" fmla="*/ 2147483647 h 1337"/>
                <a:gd name="T2" fmla="*/ 0 w 1337"/>
                <a:gd name="T3" fmla="*/ 2147483647 h 1337"/>
                <a:gd name="T4" fmla="*/ 2147483647 w 1337"/>
                <a:gd name="T5" fmla="*/ 0 h 1337"/>
                <a:gd name="T6" fmla="*/ 2147483647 w 1337"/>
                <a:gd name="T7" fmla="*/ 2147483647 h 1337"/>
                <a:gd name="T8" fmla="*/ 2147483647 w 1337"/>
                <a:gd name="T9" fmla="*/ 2147483647 h 1337"/>
                <a:gd name="T10" fmla="*/ 2147483647 w 1337"/>
                <a:gd name="T11" fmla="*/ 2147483647 h 1337"/>
                <a:gd name="T12" fmla="*/ 2147483647 w 1337"/>
                <a:gd name="T13" fmla="*/ 2147483647 h 1337"/>
                <a:gd name="T14" fmla="*/ 2147483647 w 1337"/>
                <a:gd name="T15" fmla="*/ 2147483647 h 1337"/>
                <a:gd name="T16" fmla="*/ 2147483647 w 1337"/>
                <a:gd name="T17" fmla="*/ 2147483647 h 1337"/>
                <a:gd name="T18" fmla="*/ 2147483647 w 1337"/>
                <a:gd name="T19" fmla="*/ 2147483647 h 1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7"/>
                <a:gd name="T31" fmla="*/ 0 h 1337"/>
                <a:gd name="T32" fmla="*/ 1337 w 1337"/>
                <a:gd name="T33" fmla="*/ 1337 h 13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7" h="1337">
                  <a:moveTo>
                    <a:pt x="669" y="1337"/>
                  </a:moveTo>
                  <a:cubicBezTo>
                    <a:pt x="300" y="1337"/>
                    <a:pt x="0" y="1037"/>
                    <a:pt x="0" y="669"/>
                  </a:cubicBezTo>
                  <a:cubicBezTo>
                    <a:pt x="0" y="300"/>
                    <a:pt x="300" y="0"/>
                    <a:pt x="669" y="0"/>
                  </a:cubicBezTo>
                  <a:cubicBezTo>
                    <a:pt x="1037" y="0"/>
                    <a:pt x="1337" y="300"/>
                    <a:pt x="1337" y="669"/>
                  </a:cubicBezTo>
                  <a:cubicBezTo>
                    <a:pt x="1337" y="1037"/>
                    <a:pt x="1037" y="1337"/>
                    <a:pt x="669" y="1337"/>
                  </a:cubicBezTo>
                  <a:close/>
                  <a:moveTo>
                    <a:pt x="669" y="4"/>
                  </a:moveTo>
                  <a:cubicBezTo>
                    <a:pt x="302" y="4"/>
                    <a:pt x="4" y="302"/>
                    <a:pt x="4" y="669"/>
                  </a:cubicBezTo>
                  <a:cubicBezTo>
                    <a:pt x="4" y="1035"/>
                    <a:pt x="302" y="1333"/>
                    <a:pt x="669" y="1333"/>
                  </a:cubicBezTo>
                  <a:cubicBezTo>
                    <a:pt x="1035" y="1333"/>
                    <a:pt x="1333" y="1035"/>
                    <a:pt x="1333" y="669"/>
                  </a:cubicBezTo>
                  <a:cubicBezTo>
                    <a:pt x="1333" y="302"/>
                    <a:pt x="1035" y="4"/>
                    <a:pt x="669" y="4"/>
                  </a:cubicBezTo>
                  <a:close/>
                </a:path>
              </a:pathLst>
            </a:custGeom>
            <a:solidFill>
              <a:schemeClr val="bg1"/>
            </a:solidFill>
            <a:ln w="9525">
              <a:noFill/>
              <a:round/>
              <a:headEnd/>
              <a:tailEnd/>
            </a:ln>
          </p:spPr>
          <p:txBody>
            <a:bodyPr/>
            <a:lstStyle/>
            <a:p>
              <a:endParaRPr lang="en-US"/>
            </a:p>
          </p:txBody>
        </p:sp>
        <p:sp>
          <p:nvSpPr>
            <p:cNvPr id="22566" name="Rectangle 10"/>
            <p:cNvSpPr>
              <a:spLocks noChangeArrowheads="1"/>
            </p:cNvSpPr>
            <p:nvPr/>
          </p:nvSpPr>
          <p:spPr bwMode="auto">
            <a:xfrm>
              <a:off x="-3449637" y="254000"/>
              <a:ext cx="15875" cy="123825"/>
            </a:xfrm>
            <a:prstGeom prst="rect">
              <a:avLst/>
            </a:prstGeom>
            <a:solidFill>
              <a:schemeClr val="bg1"/>
            </a:solidFill>
            <a:ln w="9525">
              <a:noFill/>
              <a:miter lim="800000"/>
              <a:headEnd/>
              <a:tailEnd/>
            </a:ln>
          </p:spPr>
          <p:txBody>
            <a:bodyPr/>
            <a:lstStyle/>
            <a:p>
              <a:endParaRPr lang="en-US"/>
            </a:p>
          </p:txBody>
        </p:sp>
        <p:sp>
          <p:nvSpPr>
            <p:cNvPr id="22567" name="Freeform 11"/>
            <p:cNvSpPr>
              <a:spLocks/>
            </p:cNvSpPr>
            <p:nvPr/>
          </p:nvSpPr>
          <p:spPr bwMode="auto">
            <a:xfrm>
              <a:off x="-3508375" y="254000"/>
              <a:ext cx="19050" cy="128588"/>
            </a:xfrm>
            <a:custGeom>
              <a:avLst/>
              <a:gdLst>
                <a:gd name="T0" fmla="*/ 2147483647 w 12"/>
                <a:gd name="T1" fmla="*/ 2147483647 h 81"/>
                <a:gd name="T2" fmla="*/ 0 w 12"/>
                <a:gd name="T3" fmla="*/ 0 h 81"/>
                <a:gd name="T4" fmla="*/ 2147483647 w 12"/>
                <a:gd name="T5" fmla="*/ 0 h 81"/>
                <a:gd name="T6" fmla="*/ 2147483647 w 12"/>
                <a:gd name="T7" fmla="*/ 2147483647 h 81"/>
                <a:gd name="T8" fmla="*/ 2147483647 w 12"/>
                <a:gd name="T9" fmla="*/ 2147483647 h 81"/>
                <a:gd name="T10" fmla="*/ 0 60000 65536"/>
                <a:gd name="T11" fmla="*/ 0 60000 65536"/>
                <a:gd name="T12" fmla="*/ 0 60000 65536"/>
                <a:gd name="T13" fmla="*/ 0 60000 65536"/>
                <a:gd name="T14" fmla="*/ 0 60000 65536"/>
                <a:gd name="T15" fmla="*/ 0 w 12"/>
                <a:gd name="T16" fmla="*/ 0 h 81"/>
                <a:gd name="T17" fmla="*/ 12 w 12"/>
                <a:gd name="T18" fmla="*/ 81 h 81"/>
              </a:gdLst>
              <a:ahLst/>
              <a:cxnLst>
                <a:cxn ang="T10">
                  <a:pos x="T0" y="T1"/>
                </a:cxn>
                <a:cxn ang="T11">
                  <a:pos x="T2" y="T3"/>
                </a:cxn>
                <a:cxn ang="T12">
                  <a:pos x="T4" y="T5"/>
                </a:cxn>
                <a:cxn ang="T13">
                  <a:pos x="T6" y="T7"/>
                </a:cxn>
                <a:cxn ang="T14">
                  <a:pos x="T8" y="T9"/>
                </a:cxn>
              </a:cxnLst>
              <a:rect l="T15" t="T16" r="T17" b="T18"/>
              <a:pathLst>
                <a:path w="12" h="81">
                  <a:moveTo>
                    <a:pt x="2" y="81"/>
                  </a:moveTo>
                  <a:lnTo>
                    <a:pt x="0" y="0"/>
                  </a:lnTo>
                  <a:lnTo>
                    <a:pt x="9" y="0"/>
                  </a:lnTo>
                  <a:lnTo>
                    <a:pt x="12" y="81"/>
                  </a:lnTo>
                  <a:lnTo>
                    <a:pt x="2" y="81"/>
                  </a:lnTo>
                  <a:close/>
                </a:path>
              </a:pathLst>
            </a:custGeom>
            <a:solidFill>
              <a:schemeClr val="bg1"/>
            </a:solidFill>
            <a:ln w="9525">
              <a:noFill/>
              <a:round/>
              <a:headEnd/>
              <a:tailEnd/>
            </a:ln>
          </p:spPr>
          <p:txBody>
            <a:bodyPr/>
            <a:lstStyle/>
            <a:p>
              <a:endParaRPr lang="en-US"/>
            </a:p>
          </p:txBody>
        </p:sp>
        <p:sp>
          <p:nvSpPr>
            <p:cNvPr id="22568" name="Freeform 12"/>
            <p:cNvSpPr>
              <a:spLocks/>
            </p:cNvSpPr>
            <p:nvPr/>
          </p:nvSpPr>
          <p:spPr bwMode="auto">
            <a:xfrm>
              <a:off x="-3568700" y="258763"/>
              <a:ext cx="19050" cy="123825"/>
            </a:xfrm>
            <a:custGeom>
              <a:avLst/>
              <a:gdLst>
                <a:gd name="T0" fmla="*/ 2147483647 w 12"/>
                <a:gd name="T1" fmla="*/ 2147483647 h 78"/>
                <a:gd name="T2" fmla="*/ 0 w 12"/>
                <a:gd name="T3" fmla="*/ 0 h 78"/>
                <a:gd name="T4" fmla="*/ 2147483647 w 12"/>
                <a:gd name="T5" fmla="*/ 0 h 78"/>
                <a:gd name="T6" fmla="*/ 2147483647 w 12"/>
                <a:gd name="T7" fmla="*/ 2147483647 h 78"/>
                <a:gd name="T8" fmla="*/ 2147483647 w 12"/>
                <a:gd name="T9" fmla="*/ 2147483647 h 78"/>
                <a:gd name="T10" fmla="*/ 0 60000 65536"/>
                <a:gd name="T11" fmla="*/ 0 60000 65536"/>
                <a:gd name="T12" fmla="*/ 0 60000 65536"/>
                <a:gd name="T13" fmla="*/ 0 60000 65536"/>
                <a:gd name="T14" fmla="*/ 0 60000 65536"/>
                <a:gd name="T15" fmla="*/ 0 w 12"/>
                <a:gd name="T16" fmla="*/ 0 h 78"/>
                <a:gd name="T17" fmla="*/ 12 w 12"/>
                <a:gd name="T18" fmla="*/ 78 h 78"/>
              </a:gdLst>
              <a:ahLst/>
              <a:cxnLst>
                <a:cxn ang="T10">
                  <a:pos x="T0" y="T1"/>
                </a:cxn>
                <a:cxn ang="T11">
                  <a:pos x="T2" y="T3"/>
                </a:cxn>
                <a:cxn ang="T12">
                  <a:pos x="T4" y="T5"/>
                </a:cxn>
                <a:cxn ang="T13">
                  <a:pos x="T6" y="T7"/>
                </a:cxn>
                <a:cxn ang="T14">
                  <a:pos x="T8" y="T9"/>
                </a:cxn>
              </a:cxnLst>
              <a:rect l="T15" t="T16" r="T17" b="T18"/>
              <a:pathLst>
                <a:path w="12" h="78">
                  <a:moveTo>
                    <a:pt x="2" y="78"/>
                  </a:moveTo>
                  <a:lnTo>
                    <a:pt x="0" y="0"/>
                  </a:lnTo>
                  <a:lnTo>
                    <a:pt x="9" y="0"/>
                  </a:lnTo>
                  <a:lnTo>
                    <a:pt x="12" y="78"/>
                  </a:lnTo>
                  <a:lnTo>
                    <a:pt x="2" y="78"/>
                  </a:lnTo>
                  <a:close/>
                </a:path>
              </a:pathLst>
            </a:custGeom>
            <a:solidFill>
              <a:schemeClr val="bg1"/>
            </a:solidFill>
            <a:ln w="9525">
              <a:noFill/>
              <a:round/>
              <a:headEnd/>
              <a:tailEnd/>
            </a:ln>
          </p:spPr>
          <p:txBody>
            <a:bodyPr/>
            <a:lstStyle/>
            <a:p>
              <a:endParaRPr lang="en-US"/>
            </a:p>
          </p:txBody>
        </p:sp>
        <p:sp>
          <p:nvSpPr>
            <p:cNvPr id="22569" name="Freeform 13"/>
            <p:cNvSpPr>
              <a:spLocks/>
            </p:cNvSpPr>
            <p:nvPr/>
          </p:nvSpPr>
          <p:spPr bwMode="auto">
            <a:xfrm>
              <a:off x="-3629025" y="261938"/>
              <a:ext cx="22225" cy="123825"/>
            </a:xfrm>
            <a:custGeom>
              <a:avLst/>
              <a:gdLst>
                <a:gd name="T0" fmla="*/ 2147483647 w 14"/>
                <a:gd name="T1" fmla="*/ 2147483647 h 78"/>
                <a:gd name="T2" fmla="*/ 0 w 14"/>
                <a:gd name="T3" fmla="*/ 0 h 78"/>
                <a:gd name="T4" fmla="*/ 2147483647 w 14"/>
                <a:gd name="T5" fmla="*/ 0 h 78"/>
                <a:gd name="T6" fmla="*/ 2147483647 w 14"/>
                <a:gd name="T7" fmla="*/ 2147483647 h 78"/>
                <a:gd name="T8" fmla="*/ 2147483647 w 14"/>
                <a:gd name="T9" fmla="*/ 2147483647 h 78"/>
                <a:gd name="T10" fmla="*/ 0 60000 65536"/>
                <a:gd name="T11" fmla="*/ 0 60000 65536"/>
                <a:gd name="T12" fmla="*/ 0 60000 65536"/>
                <a:gd name="T13" fmla="*/ 0 60000 65536"/>
                <a:gd name="T14" fmla="*/ 0 60000 65536"/>
                <a:gd name="T15" fmla="*/ 0 w 14"/>
                <a:gd name="T16" fmla="*/ 0 h 78"/>
                <a:gd name="T17" fmla="*/ 14 w 14"/>
                <a:gd name="T18" fmla="*/ 78 h 78"/>
              </a:gdLst>
              <a:ahLst/>
              <a:cxnLst>
                <a:cxn ang="T10">
                  <a:pos x="T0" y="T1"/>
                </a:cxn>
                <a:cxn ang="T11">
                  <a:pos x="T2" y="T3"/>
                </a:cxn>
                <a:cxn ang="T12">
                  <a:pos x="T4" y="T5"/>
                </a:cxn>
                <a:cxn ang="T13">
                  <a:pos x="T6" y="T7"/>
                </a:cxn>
                <a:cxn ang="T14">
                  <a:pos x="T8" y="T9"/>
                </a:cxn>
              </a:cxnLst>
              <a:rect l="T15" t="T16" r="T17" b="T18"/>
              <a:pathLst>
                <a:path w="14" h="78">
                  <a:moveTo>
                    <a:pt x="5" y="78"/>
                  </a:moveTo>
                  <a:lnTo>
                    <a:pt x="0" y="0"/>
                  </a:lnTo>
                  <a:lnTo>
                    <a:pt x="10" y="0"/>
                  </a:lnTo>
                  <a:lnTo>
                    <a:pt x="14" y="78"/>
                  </a:lnTo>
                  <a:lnTo>
                    <a:pt x="5" y="78"/>
                  </a:lnTo>
                  <a:close/>
                </a:path>
              </a:pathLst>
            </a:custGeom>
            <a:solidFill>
              <a:schemeClr val="bg1"/>
            </a:solidFill>
            <a:ln w="9525">
              <a:noFill/>
              <a:round/>
              <a:headEnd/>
              <a:tailEnd/>
            </a:ln>
          </p:spPr>
          <p:txBody>
            <a:bodyPr/>
            <a:lstStyle/>
            <a:p>
              <a:endParaRPr lang="en-US"/>
            </a:p>
          </p:txBody>
        </p:sp>
        <p:sp>
          <p:nvSpPr>
            <p:cNvPr id="22570" name="Freeform 14"/>
            <p:cNvSpPr>
              <a:spLocks/>
            </p:cNvSpPr>
            <p:nvPr/>
          </p:nvSpPr>
          <p:spPr bwMode="auto">
            <a:xfrm>
              <a:off x="-3692525" y="266700"/>
              <a:ext cx="30163" cy="127000"/>
            </a:xfrm>
            <a:custGeom>
              <a:avLst/>
              <a:gdLst>
                <a:gd name="T0" fmla="*/ 2147483647 w 19"/>
                <a:gd name="T1" fmla="*/ 2147483647 h 80"/>
                <a:gd name="T2" fmla="*/ 0 w 19"/>
                <a:gd name="T3" fmla="*/ 0 h 80"/>
                <a:gd name="T4" fmla="*/ 2147483647 w 19"/>
                <a:gd name="T5" fmla="*/ 0 h 80"/>
                <a:gd name="T6" fmla="*/ 2147483647 w 19"/>
                <a:gd name="T7" fmla="*/ 2147483647 h 80"/>
                <a:gd name="T8" fmla="*/ 2147483647 w 19"/>
                <a:gd name="T9" fmla="*/ 2147483647 h 80"/>
                <a:gd name="T10" fmla="*/ 0 60000 65536"/>
                <a:gd name="T11" fmla="*/ 0 60000 65536"/>
                <a:gd name="T12" fmla="*/ 0 60000 65536"/>
                <a:gd name="T13" fmla="*/ 0 60000 65536"/>
                <a:gd name="T14" fmla="*/ 0 60000 65536"/>
                <a:gd name="T15" fmla="*/ 0 w 19"/>
                <a:gd name="T16" fmla="*/ 0 h 80"/>
                <a:gd name="T17" fmla="*/ 19 w 19"/>
                <a:gd name="T18" fmla="*/ 80 h 80"/>
              </a:gdLst>
              <a:ahLst/>
              <a:cxnLst>
                <a:cxn ang="T10">
                  <a:pos x="T0" y="T1"/>
                </a:cxn>
                <a:cxn ang="T11">
                  <a:pos x="T2" y="T3"/>
                </a:cxn>
                <a:cxn ang="T12">
                  <a:pos x="T4" y="T5"/>
                </a:cxn>
                <a:cxn ang="T13">
                  <a:pos x="T6" y="T7"/>
                </a:cxn>
                <a:cxn ang="T14">
                  <a:pos x="T8" y="T9"/>
                </a:cxn>
              </a:cxnLst>
              <a:rect l="T15" t="T16" r="T17" b="T18"/>
              <a:pathLst>
                <a:path w="19" h="80">
                  <a:moveTo>
                    <a:pt x="9" y="80"/>
                  </a:moveTo>
                  <a:lnTo>
                    <a:pt x="0" y="0"/>
                  </a:lnTo>
                  <a:lnTo>
                    <a:pt x="9" y="0"/>
                  </a:lnTo>
                  <a:lnTo>
                    <a:pt x="19" y="77"/>
                  </a:lnTo>
                  <a:lnTo>
                    <a:pt x="9" y="80"/>
                  </a:lnTo>
                  <a:close/>
                </a:path>
              </a:pathLst>
            </a:custGeom>
            <a:solidFill>
              <a:schemeClr val="bg1"/>
            </a:solidFill>
            <a:ln w="9525">
              <a:noFill/>
              <a:round/>
              <a:headEnd/>
              <a:tailEnd/>
            </a:ln>
          </p:spPr>
          <p:txBody>
            <a:bodyPr/>
            <a:lstStyle/>
            <a:p>
              <a:endParaRPr lang="en-US"/>
            </a:p>
          </p:txBody>
        </p:sp>
        <p:sp>
          <p:nvSpPr>
            <p:cNvPr id="22571" name="Freeform 15"/>
            <p:cNvSpPr>
              <a:spLocks/>
            </p:cNvSpPr>
            <p:nvPr/>
          </p:nvSpPr>
          <p:spPr bwMode="auto">
            <a:xfrm>
              <a:off x="-3752850" y="273050"/>
              <a:ext cx="33338" cy="128588"/>
            </a:xfrm>
            <a:custGeom>
              <a:avLst/>
              <a:gdLst>
                <a:gd name="T0" fmla="*/ 2147483647 w 21"/>
                <a:gd name="T1" fmla="*/ 2147483647 h 81"/>
                <a:gd name="T2" fmla="*/ 0 w 21"/>
                <a:gd name="T3" fmla="*/ 0 h 81"/>
                <a:gd name="T4" fmla="*/ 2147483647 w 21"/>
                <a:gd name="T5" fmla="*/ 0 h 81"/>
                <a:gd name="T6" fmla="*/ 2147483647 w 21"/>
                <a:gd name="T7" fmla="*/ 2147483647 h 81"/>
                <a:gd name="T8" fmla="*/ 2147483647 w 21"/>
                <a:gd name="T9" fmla="*/ 2147483647 h 81"/>
                <a:gd name="T10" fmla="*/ 0 60000 65536"/>
                <a:gd name="T11" fmla="*/ 0 60000 65536"/>
                <a:gd name="T12" fmla="*/ 0 60000 65536"/>
                <a:gd name="T13" fmla="*/ 0 60000 65536"/>
                <a:gd name="T14" fmla="*/ 0 60000 65536"/>
                <a:gd name="T15" fmla="*/ 0 w 21"/>
                <a:gd name="T16" fmla="*/ 0 h 81"/>
                <a:gd name="T17" fmla="*/ 21 w 21"/>
                <a:gd name="T18" fmla="*/ 81 h 81"/>
              </a:gdLst>
              <a:ahLst/>
              <a:cxnLst>
                <a:cxn ang="T10">
                  <a:pos x="T0" y="T1"/>
                </a:cxn>
                <a:cxn ang="T11">
                  <a:pos x="T2" y="T3"/>
                </a:cxn>
                <a:cxn ang="T12">
                  <a:pos x="T4" y="T5"/>
                </a:cxn>
                <a:cxn ang="T13">
                  <a:pos x="T6" y="T7"/>
                </a:cxn>
                <a:cxn ang="T14">
                  <a:pos x="T8" y="T9"/>
                </a:cxn>
              </a:cxnLst>
              <a:rect l="T15" t="T16" r="T17" b="T18"/>
              <a:pathLst>
                <a:path w="21" h="81">
                  <a:moveTo>
                    <a:pt x="12" y="81"/>
                  </a:moveTo>
                  <a:lnTo>
                    <a:pt x="0" y="0"/>
                  </a:lnTo>
                  <a:lnTo>
                    <a:pt x="10" y="0"/>
                  </a:lnTo>
                  <a:lnTo>
                    <a:pt x="21" y="78"/>
                  </a:lnTo>
                  <a:lnTo>
                    <a:pt x="12" y="81"/>
                  </a:lnTo>
                  <a:close/>
                </a:path>
              </a:pathLst>
            </a:custGeom>
            <a:solidFill>
              <a:schemeClr val="bg1"/>
            </a:solidFill>
            <a:ln w="9525">
              <a:noFill/>
              <a:round/>
              <a:headEnd/>
              <a:tailEnd/>
            </a:ln>
          </p:spPr>
          <p:txBody>
            <a:bodyPr/>
            <a:lstStyle/>
            <a:p>
              <a:endParaRPr lang="en-US"/>
            </a:p>
          </p:txBody>
        </p:sp>
        <p:sp>
          <p:nvSpPr>
            <p:cNvPr id="22572" name="Freeform 16"/>
            <p:cNvSpPr>
              <a:spLocks/>
            </p:cNvSpPr>
            <p:nvPr/>
          </p:nvSpPr>
          <p:spPr bwMode="auto">
            <a:xfrm>
              <a:off x="-3813175" y="280988"/>
              <a:ext cx="38100" cy="127000"/>
            </a:xfrm>
            <a:custGeom>
              <a:avLst/>
              <a:gdLst>
                <a:gd name="T0" fmla="*/ 2147483647 w 24"/>
                <a:gd name="T1" fmla="*/ 2147483647 h 80"/>
                <a:gd name="T2" fmla="*/ 0 w 24"/>
                <a:gd name="T3" fmla="*/ 2147483647 h 80"/>
                <a:gd name="T4" fmla="*/ 2147483647 w 24"/>
                <a:gd name="T5" fmla="*/ 0 h 80"/>
                <a:gd name="T6" fmla="*/ 2147483647 w 24"/>
                <a:gd name="T7" fmla="*/ 2147483647 h 80"/>
                <a:gd name="T8" fmla="*/ 2147483647 w 24"/>
                <a:gd name="T9" fmla="*/ 2147483647 h 80"/>
                <a:gd name="T10" fmla="*/ 0 60000 65536"/>
                <a:gd name="T11" fmla="*/ 0 60000 65536"/>
                <a:gd name="T12" fmla="*/ 0 60000 65536"/>
                <a:gd name="T13" fmla="*/ 0 60000 65536"/>
                <a:gd name="T14" fmla="*/ 0 60000 65536"/>
                <a:gd name="T15" fmla="*/ 0 w 24"/>
                <a:gd name="T16" fmla="*/ 0 h 80"/>
                <a:gd name="T17" fmla="*/ 24 w 24"/>
                <a:gd name="T18" fmla="*/ 80 h 80"/>
              </a:gdLst>
              <a:ahLst/>
              <a:cxnLst>
                <a:cxn ang="T10">
                  <a:pos x="T0" y="T1"/>
                </a:cxn>
                <a:cxn ang="T11">
                  <a:pos x="T2" y="T3"/>
                </a:cxn>
                <a:cxn ang="T12">
                  <a:pos x="T4" y="T5"/>
                </a:cxn>
                <a:cxn ang="T13">
                  <a:pos x="T6" y="T7"/>
                </a:cxn>
                <a:cxn ang="T14">
                  <a:pos x="T8" y="T9"/>
                </a:cxn>
              </a:cxnLst>
              <a:rect l="T15" t="T16" r="T17" b="T18"/>
              <a:pathLst>
                <a:path w="24" h="80">
                  <a:moveTo>
                    <a:pt x="15" y="80"/>
                  </a:moveTo>
                  <a:lnTo>
                    <a:pt x="0" y="2"/>
                  </a:lnTo>
                  <a:lnTo>
                    <a:pt x="10" y="0"/>
                  </a:lnTo>
                  <a:lnTo>
                    <a:pt x="24" y="78"/>
                  </a:lnTo>
                  <a:lnTo>
                    <a:pt x="15" y="80"/>
                  </a:lnTo>
                  <a:close/>
                </a:path>
              </a:pathLst>
            </a:custGeom>
            <a:solidFill>
              <a:schemeClr val="bg1"/>
            </a:solidFill>
            <a:ln w="9525">
              <a:noFill/>
              <a:round/>
              <a:headEnd/>
              <a:tailEnd/>
            </a:ln>
          </p:spPr>
          <p:txBody>
            <a:bodyPr/>
            <a:lstStyle/>
            <a:p>
              <a:endParaRPr lang="en-US"/>
            </a:p>
          </p:txBody>
        </p:sp>
        <p:sp>
          <p:nvSpPr>
            <p:cNvPr id="22573" name="Freeform 17"/>
            <p:cNvSpPr>
              <a:spLocks/>
            </p:cNvSpPr>
            <p:nvPr/>
          </p:nvSpPr>
          <p:spPr bwMode="auto">
            <a:xfrm>
              <a:off x="-3868737" y="292100"/>
              <a:ext cx="38100" cy="127000"/>
            </a:xfrm>
            <a:custGeom>
              <a:avLst/>
              <a:gdLst>
                <a:gd name="T0" fmla="*/ 2147483647 w 24"/>
                <a:gd name="T1" fmla="*/ 2147483647 h 80"/>
                <a:gd name="T2" fmla="*/ 0 w 24"/>
                <a:gd name="T3" fmla="*/ 2147483647 h 80"/>
                <a:gd name="T4" fmla="*/ 2147483647 w 24"/>
                <a:gd name="T5" fmla="*/ 0 h 80"/>
                <a:gd name="T6" fmla="*/ 2147483647 w 24"/>
                <a:gd name="T7" fmla="*/ 2147483647 h 80"/>
                <a:gd name="T8" fmla="*/ 2147483647 w 24"/>
                <a:gd name="T9" fmla="*/ 2147483647 h 80"/>
                <a:gd name="T10" fmla="*/ 0 60000 65536"/>
                <a:gd name="T11" fmla="*/ 0 60000 65536"/>
                <a:gd name="T12" fmla="*/ 0 60000 65536"/>
                <a:gd name="T13" fmla="*/ 0 60000 65536"/>
                <a:gd name="T14" fmla="*/ 0 60000 65536"/>
                <a:gd name="T15" fmla="*/ 0 w 24"/>
                <a:gd name="T16" fmla="*/ 0 h 80"/>
                <a:gd name="T17" fmla="*/ 24 w 24"/>
                <a:gd name="T18" fmla="*/ 80 h 80"/>
              </a:gdLst>
              <a:ahLst/>
              <a:cxnLst>
                <a:cxn ang="T10">
                  <a:pos x="T0" y="T1"/>
                </a:cxn>
                <a:cxn ang="T11">
                  <a:pos x="T2" y="T3"/>
                </a:cxn>
                <a:cxn ang="T12">
                  <a:pos x="T4" y="T5"/>
                </a:cxn>
                <a:cxn ang="T13">
                  <a:pos x="T6" y="T7"/>
                </a:cxn>
                <a:cxn ang="T14">
                  <a:pos x="T8" y="T9"/>
                </a:cxn>
              </a:cxnLst>
              <a:rect l="T15" t="T16" r="T17" b="T18"/>
              <a:pathLst>
                <a:path w="24" h="80">
                  <a:moveTo>
                    <a:pt x="14" y="80"/>
                  </a:moveTo>
                  <a:lnTo>
                    <a:pt x="0" y="2"/>
                  </a:lnTo>
                  <a:lnTo>
                    <a:pt x="9" y="0"/>
                  </a:lnTo>
                  <a:lnTo>
                    <a:pt x="24" y="78"/>
                  </a:lnTo>
                  <a:lnTo>
                    <a:pt x="14" y="80"/>
                  </a:lnTo>
                  <a:close/>
                </a:path>
              </a:pathLst>
            </a:custGeom>
            <a:solidFill>
              <a:schemeClr val="bg1"/>
            </a:solidFill>
            <a:ln w="9525">
              <a:noFill/>
              <a:round/>
              <a:headEnd/>
              <a:tailEnd/>
            </a:ln>
          </p:spPr>
          <p:txBody>
            <a:bodyPr/>
            <a:lstStyle/>
            <a:p>
              <a:endParaRPr lang="en-US"/>
            </a:p>
          </p:txBody>
        </p:sp>
        <p:sp>
          <p:nvSpPr>
            <p:cNvPr id="22574" name="Freeform 18"/>
            <p:cNvSpPr>
              <a:spLocks/>
            </p:cNvSpPr>
            <p:nvPr/>
          </p:nvSpPr>
          <p:spPr bwMode="auto">
            <a:xfrm>
              <a:off x="-3929062" y="303213"/>
              <a:ext cx="41275" cy="127000"/>
            </a:xfrm>
            <a:custGeom>
              <a:avLst/>
              <a:gdLst>
                <a:gd name="T0" fmla="*/ 2147483647 w 26"/>
                <a:gd name="T1" fmla="*/ 2147483647 h 80"/>
                <a:gd name="T2" fmla="*/ 0 w 26"/>
                <a:gd name="T3" fmla="*/ 2147483647 h 80"/>
                <a:gd name="T4" fmla="*/ 2147483647 w 26"/>
                <a:gd name="T5" fmla="*/ 0 h 80"/>
                <a:gd name="T6" fmla="*/ 2147483647 w 26"/>
                <a:gd name="T7" fmla="*/ 2147483647 h 80"/>
                <a:gd name="T8" fmla="*/ 2147483647 w 26"/>
                <a:gd name="T9" fmla="*/ 2147483647 h 80"/>
                <a:gd name="T10" fmla="*/ 0 60000 65536"/>
                <a:gd name="T11" fmla="*/ 0 60000 65536"/>
                <a:gd name="T12" fmla="*/ 0 60000 65536"/>
                <a:gd name="T13" fmla="*/ 0 60000 65536"/>
                <a:gd name="T14" fmla="*/ 0 60000 65536"/>
                <a:gd name="T15" fmla="*/ 0 w 26"/>
                <a:gd name="T16" fmla="*/ 0 h 80"/>
                <a:gd name="T17" fmla="*/ 26 w 26"/>
                <a:gd name="T18" fmla="*/ 80 h 80"/>
              </a:gdLst>
              <a:ahLst/>
              <a:cxnLst>
                <a:cxn ang="T10">
                  <a:pos x="T0" y="T1"/>
                </a:cxn>
                <a:cxn ang="T11">
                  <a:pos x="T2" y="T3"/>
                </a:cxn>
                <a:cxn ang="T12">
                  <a:pos x="T4" y="T5"/>
                </a:cxn>
                <a:cxn ang="T13">
                  <a:pos x="T6" y="T7"/>
                </a:cxn>
                <a:cxn ang="T14">
                  <a:pos x="T8" y="T9"/>
                </a:cxn>
              </a:cxnLst>
              <a:rect l="T15" t="T16" r="T17" b="T18"/>
              <a:pathLst>
                <a:path w="26" h="80">
                  <a:moveTo>
                    <a:pt x="17" y="80"/>
                  </a:moveTo>
                  <a:lnTo>
                    <a:pt x="0" y="3"/>
                  </a:lnTo>
                  <a:lnTo>
                    <a:pt x="10" y="0"/>
                  </a:lnTo>
                  <a:lnTo>
                    <a:pt x="26" y="78"/>
                  </a:lnTo>
                  <a:lnTo>
                    <a:pt x="17" y="80"/>
                  </a:lnTo>
                  <a:close/>
                </a:path>
              </a:pathLst>
            </a:custGeom>
            <a:solidFill>
              <a:schemeClr val="bg1"/>
            </a:solidFill>
            <a:ln w="9525">
              <a:noFill/>
              <a:round/>
              <a:headEnd/>
              <a:tailEnd/>
            </a:ln>
          </p:spPr>
          <p:txBody>
            <a:bodyPr/>
            <a:lstStyle/>
            <a:p>
              <a:endParaRPr lang="en-US"/>
            </a:p>
          </p:txBody>
        </p:sp>
        <p:sp>
          <p:nvSpPr>
            <p:cNvPr id="22575" name="Freeform 19"/>
            <p:cNvSpPr>
              <a:spLocks/>
            </p:cNvSpPr>
            <p:nvPr/>
          </p:nvSpPr>
          <p:spPr bwMode="auto">
            <a:xfrm>
              <a:off x="-3989387" y="314325"/>
              <a:ext cx="46038" cy="128588"/>
            </a:xfrm>
            <a:custGeom>
              <a:avLst/>
              <a:gdLst>
                <a:gd name="T0" fmla="*/ 2147483647 w 29"/>
                <a:gd name="T1" fmla="*/ 2147483647 h 81"/>
                <a:gd name="T2" fmla="*/ 0 w 29"/>
                <a:gd name="T3" fmla="*/ 2147483647 h 81"/>
                <a:gd name="T4" fmla="*/ 2147483647 w 29"/>
                <a:gd name="T5" fmla="*/ 0 h 81"/>
                <a:gd name="T6" fmla="*/ 2147483647 w 29"/>
                <a:gd name="T7" fmla="*/ 2147483647 h 81"/>
                <a:gd name="T8" fmla="*/ 2147483647 w 29"/>
                <a:gd name="T9" fmla="*/ 2147483647 h 81"/>
                <a:gd name="T10" fmla="*/ 0 60000 65536"/>
                <a:gd name="T11" fmla="*/ 0 60000 65536"/>
                <a:gd name="T12" fmla="*/ 0 60000 65536"/>
                <a:gd name="T13" fmla="*/ 0 60000 65536"/>
                <a:gd name="T14" fmla="*/ 0 60000 65536"/>
                <a:gd name="T15" fmla="*/ 0 w 29"/>
                <a:gd name="T16" fmla="*/ 0 h 81"/>
                <a:gd name="T17" fmla="*/ 29 w 29"/>
                <a:gd name="T18" fmla="*/ 81 h 81"/>
              </a:gdLst>
              <a:ahLst/>
              <a:cxnLst>
                <a:cxn ang="T10">
                  <a:pos x="T0" y="T1"/>
                </a:cxn>
                <a:cxn ang="T11">
                  <a:pos x="T2" y="T3"/>
                </a:cxn>
                <a:cxn ang="T12">
                  <a:pos x="T4" y="T5"/>
                </a:cxn>
                <a:cxn ang="T13">
                  <a:pos x="T6" y="T7"/>
                </a:cxn>
                <a:cxn ang="T14">
                  <a:pos x="T8" y="T9"/>
                </a:cxn>
              </a:cxnLst>
              <a:rect l="T15" t="T16" r="T17" b="T18"/>
              <a:pathLst>
                <a:path w="29" h="81">
                  <a:moveTo>
                    <a:pt x="19" y="81"/>
                  </a:moveTo>
                  <a:lnTo>
                    <a:pt x="0" y="3"/>
                  </a:lnTo>
                  <a:lnTo>
                    <a:pt x="10" y="0"/>
                  </a:lnTo>
                  <a:lnTo>
                    <a:pt x="29" y="78"/>
                  </a:lnTo>
                  <a:lnTo>
                    <a:pt x="19" y="81"/>
                  </a:lnTo>
                  <a:close/>
                </a:path>
              </a:pathLst>
            </a:custGeom>
            <a:solidFill>
              <a:schemeClr val="bg1"/>
            </a:solidFill>
            <a:ln w="9525">
              <a:noFill/>
              <a:round/>
              <a:headEnd/>
              <a:tailEnd/>
            </a:ln>
          </p:spPr>
          <p:txBody>
            <a:bodyPr/>
            <a:lstStyle/>
            <a:p>
              <a:endParaRPr lang="en-US"/>
            </a:p>
          </p:txBody>
        </p:sp>
        <p:sp>
          <p:nvSpPr>
            <p:cNvPr id="22576" name="Freeform 20"/>
            <p:cNvSpPr>
              <a:spLocks/>
            </p:cNvSpPr>
            <p:nvPr/>
          </p:nvSpPr>
          <p:spPr bwMode="auto">
            <a:xfrm>
              <a:off x="-4048125" y="330200"/>
              <a:ext cx="47625" cy="127000"/>
            </a:xfrm>
            <a:custGeom>
              <a:avLst/>
              <a:gdLst>
                <a:gd name="T0" fmla="*/ 2147483647 w 30"/>
                <a:gd name="T1" fmla="*/ 2147483647 h 80"/>
                <a:gd name="T2" fmla="*/ 0 w 30"/>
                <a:gd name="T3" fmla="*/ 2147483647 h 80"/>
                <a:gd name="T4" fmla="*/ 2147483647 w 30"/>
                <a:gd name="T5" fmla="*/ 0 h 80"/>
                <a:gd name="T6" fmla="*/ 2147483647 w 30"/>
                <a:gd name="T7" fmla="*/ 2147483647 h 80"/>
                <a:gd name="T8" fmla="*/ 2147483647 w 30"/>
                <a:gd name="T9" fmla="*/ 2147483647 h 80"/>
                <a:gd name="T10" fmla="*/ 0 60000 65536"/>
                <a:gd name="T11" fmla="*/ 0 60000 65536"/>
                <a:gd name="T12" fmla="*/ 0 60000 65536"/>
                <a:gd name="T13" fmla="*/ 0 60000 65536"/>
                <a:gd name="T14" fmla="*/ 0 60000 65536"/>
                <a:gd name="T15" fmla="*/ 0 w 30"/>
                <a:gd name="T16" fmla="*/ 0 h 80"/>
                <a:gd name="T17" fmla="*/ 30 w 30"/>
                <a:gd name="T18" fmla="*/ 80 h 80"/>
              </a:gdLst>
              <a:ahLst/>
              <a:cxnLst>
                <a:cxn ang="T10">
                  <a:pos x="T0" y="T1"/>
                </a:cxn>
                <a:cxn ang="T11">
                  <a:pos x="T2" y="T3"/>
                </a:cxn>
                <a:cxn ang="T12">
                  <a:pos x="T4" y="T5"/>
                </a:cxn>
                <a:cxn ang="T13">
                  <a:pos x="T6" y="T7"/>
                </a:cxn>
                <a:cxn ang="T14">
                  <a:pos x="T8" y="T9"/>
                </a:cxn>
              </a:cxnLst>
              <a:rect l="T15" t="T16" r="T17" b="T18"/>
              <a:pathLst>
                <a:path w="30" h="80">
                  <a:moveTo>
                    <a:pt x="21" y="80"/>
                  </a:moveTo>
                  <a:lnTo>
                    <a:pt x="0" y="2"/>
                  </a:lnTo>
                  <a:lnTo>
                    <a:pt x="9" y="0"/>
                  </a:lnTo>
                  <a:lnTo>
                    <a:pt x="30" y="78"/>
                  </a:lnTo>
                  <a:lnTo>
                    <a:pt x="21" y="80"/>
                  </a:lnTo>
                  <a:close/>
                </a:path>
              </a:pathLst>
            </a:custGeom>
            <a:solidFill>
              <a:schemeClr val="bg1"/>
            </a:solidFill>
            <a:ln w="9525">
              <a:noFill/>
              <a:round/>
              <a:headEnd/>
              <a:tailEnd/>
            </a:ln>
          </p:spPr>
          <p:txBody>
            <a:bodyPr/>
            <a:lstStyle/>
            <a:p>
              <a:endParaRPr lang="en-US"/>
            </a:p>
          </p:txBody>
        </p:sp>
        <p:sp>
          <p:nvSpPr>
            <p:cNvPr id="22577" name="Freeform 21"/>
            <p:cNvSpPr>
              <a:spLocks/>
            </p:cNvSpPr>
            <p:nvPr/>
          </p:nvSpPr>
          <p:spPr bwMode="auto">
            <a:xfrm>
              <a:off x="-4105275" y="347663"/>
              <a:ext cx="49213" cy="123825"/>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2147483647 w 31"/>
                <a:gd name="T9" fmla="*/ 2147483647 h 78"/>
                <a:gd name="T10" fmla="*/ 0 60000 65536"/>
                <a:gd name="T11" fmla="*/ 0 60000 65536"/>
                <a:gd name="T12" fmla="*/ 0 60000 65536"/>
                <a:gd name="T13" fmla="*/ 0 60000 65536"/>
                <a:gd name="T14" fmla="*/ 0 60000 65536"/>
                <a:gd name="T15" fmla="*/ 0 w 31"/>
                <a:gd name="T16" fmla="*/ 0 h 78"/>
                <a:gd name="T17" fmla="*/ 31 w 31"/>
                <a:gd name="T18" fmla="*/ 78 h 78"/>
              </a:gdLst>
              <a:ahLst/>
              <a:cxnLst>
                <a:cxn ang="T10">
                  <a:pos x="T0" y="T1"/>
                </a:cxn>
                <a:cxn ang="T11">
                  <a:pos x="T2" y="T3"/>
                </a:cxn>
                <a:cxn ang="T12">
                  <a:pos x="T4" y="T5"/>
                </a:cxn>
                <a:cxn ang="T13">
                  <a:pos x="T6" y="T7"/>
                </a:cxn>
                <a:cxn ang="T14">
                  <a:pos x="T8" y="T9"/>
                </a:cxn>
              </a:cxnLst>
              <a:rect l="T15" t="T16" r="T17" b="T18"/>
              <a:pathLst>
                <a:path w="31" h="78">
                  <a:moveTo>
                    <a:pt x="21" y="78"/>
                  </a:moveTo>
                  <a:lnTo>
                    <a:pt x="0" y="3"/>
                  </a:lnTo>
                  <a:lnTo>
                    <a:pt x="10" y="0"/>
                  </a:lnTo>
                  <a:lnTo>
                    <a:pt x="31" y="76"/>
                  </a:lnTo>
                  <a:lnTo>
                    <a:pt x="21" y="78"/>
                  </a:lnTo>
                  <a:close/>
                </a:path>
              </a:pathLst>
            </a:custGeom>
            <a:solidFill>
              <a:schemeClr val="bg1"/>
            </a:solidFill>
            <a:ln w="9525">
              <a:noFill/>
              <a:round/>
              <a:headEnd/>
              <a:tailEnd/>
            </a:ln>
          </p:spPr>
          <p:txBody>
            <a:bodyPr/>
            <a:lstStyle/>
            <a:p>
              <a:endParaRPr lang="en-US"/>
            </a:p>
          </p:txBody>
        </p:sp>
        <p:sp>
          <p:nvSpPr>
            <p:cNvPr id="22578" name="Freeform 22"/>
            <p:cNvSpPr>
              <a:spLocks/>
            </p:cNvSpPr>
            <p:nvPr/>
          </p:nvSpPr>
          <p:spPr bwMode="auto">
            <a:xfrm>
              <a:off x="-4160837" y="363538"/>
              <a:ext cx="52388" cy="127000"/>
            </a:xfrm>
            <a:custGeom>
              <a:avLst/>
              <a:gdLst>
                <a:gd name="T0" fmla="*/ 2147483647 w 33"/>
                <a:gd name="T1" fmla="*/ 2147483647 h 80"/>
                <a:gd name="T2" fmla="*/ 0 w 33"/>
                <a:gd name="T3" fmla="*/ 2147483647 h 80"/>
                <a:gd name="T4" fmla="*/ 2147483647 w 33"/>
                <a:gd name="T5" fmla="*/ 0 h 80"/>
                <a:gd name="T6" fmla="*/ 2147483647 w 33"/>
                <a:gd name="T7" fmla="*/ 2147483647 h 80"/>
                <a:gd name="T8" fmla="*/ 2147483647 w 33"/>
                <a:gd name="T9" fmla="*/ 2147483647 h 80"/>
                <a:gd name="T10" fmla="*/ 0 60000 65536"/>
                <a:gd name="T11" fmla="*/ 0 60000 65536"/>
                <a:gd name="T12" fmla="*/ 0 60000 65536"/>
                <a:gd name="T13" fmla="*/ 0 60000 65536"/>
                <a:gd name="T14" fmla="*/ 0 60000 65536"/>
                <a:gd name="T15" fmla="*/ 0 w 33"/>
                <a:gd name="T16" fmla="*/ 0 h 80"/>
                <a:gd name="T17" fmla="*/ 33 w 33"/>
                <a:gd name="T18" fmla="*/ 80 h 80"/>
              </a:gdLst>
              <a:ahLst/>
              <a:cxnLst>
                <a:cxn ang="T10">
                  <a:pos x="T0" y="T1"/>
                </a:cxn>
                <a:cxn ang="T11">
                  <a:pos x="T2" y="T3"/>
                </a:cxn>
                <a:cxn ang="T12">
                  <a:pos x="T4" y="T5"/>
                </a:cxn>
                <a:cxn ang="T13">
                  <a:pos x="T6" y="T7"/>
                </a:cxn>
                <a:cxn ang="T14">
                  <a:pos x="T8" y="T9"/>
                </a:cxn>
              </a:cxnLst>
              <a:rect l="T15" t="T16" r="T17" b="T18"/>
              <a:pathLst>
                <a:path w="33" h="80">
                  <a:moveTo>
                    <a:pt x="23" y="80"/>
                  </a:moveTo>
                  <a:lnTo>
                    <a:pt x="0" y="5"/>
                  </a:lnTo>
                  <a:lnTo>
                    <a:pt x="7" y="0"/>
                  </a:lnTo>
                  <a:lnTo>
                    <a:pt x="33" y="76"/>
                  </a:lnTo>
                  <a:lnTo>
                    <a:pt x="23" y="80"/>
                  </a:lnTo>
                  <a:close/>
                </a:path>
              </a:pathLst>
            </a:custGeom>
            <a:solidFill>
              <a:schemeClr val="bg1"/>
            </a:solidFill>
            <a:ln w="9525">
              <a:noFill/>
              <a:round/>
              <a:headEnd/>
              <a:tailEnd/>
            </a:ln>
          </p:spPr>
          <p:txBody>
            <a:bodyPr/>
            <a:lstStyle/>
            <a:p>
              <a:endParaRPr lang="en-US"/>
            </a:p>
          </p:txBody>
        </p:sp>
        <p:sp>
          <p:nvSpPr>
            <p:cNvPr id="22579" name="Freeform 23"/>
            <p:cNvSpPr>
              <a:spLocks/>
            </p:cNvSpPr>
            <p:nvPr/>
          </p:nvSpPr>
          <p:spPr bwMode="auto">
            <a:xfrm>
              <a:off x="-4221162" y="385763"/>
              <a:ext cx="55563" cy="120650"/>
            </a:xfrm>
            <a:custGeom>
              <a:avLst/>
              <a:gdLst>
                <a:gd name="T0" fmla="*/ 2147483647 w 35"/>
                <a:gd name="T1" fmla="*/ 2147483647 h 76"/>
                <a:gd name="T2" fmla="*/ 0 w 35"/>
                <a:gd name="T3" fmla="*/ 2147483647 h 76"/>
                <a:gd name="T4" fmla="*/ 2147483647 w 35"/>
                <a:gd name="T5" fmla="*/ 0 h 76"/>
                <a:gd name="T6" fmla="*/ 2147483647 w 35"/>
                <a:gd name="T7" fmla="*/ 2147483647 h 76"/>
                <a:gd name="T8" fmla="*/ 2147483647 w 35"/>
                <a:gd name="T9" fmla="*/ 2147483647 h 76"/>
                <a:gd name="T10" fmla="*/ 0 60000 65536"/>
                <a:gd name="T11" fmla="*/ 0 60000 65536"/>
                <a:gd name="T12" fmla="*/ 0 60000 65536"/>
                <a:gd name="T13" fmla="*/ 0 60000 65536"/>
                <a:gd name="T14" fmla="*/ 0 60000 65536"/>
                <a:gd name="T15" fmla="*/ 0 w 35"/>
                <a:gd name="T16" fmla="*/ 0 h 76"/>
                <a:gd name="T17" fmla="*/ 35 w 35"/>
                <a:gd name="T18" fmla="*/ 76 h 76"/>
              </a:gdLst>
              <a:ahLst/>
              <a:cxnLst>
                <a:cxn ang="T10">
                  <a:pos x="T0" y="T1"/>
                </a:cxn>
                <a:cxn ang="T11">
                  <a:pos x="T2" y="T3"/>
                </a:cxn>
                <a:cxn ang="T12">
                  <a:pos x="T4" y="T5"/>
                </a:cxn>
                <a:cxn ang="T13">
                  <a:pos x="T6" y="T7"/>
                </a:cxn>
                <a:cxn ang="T14">
                  <a:pos x="T8" y="T9"/>
                </a:cxn>
              </a:cxnLst>
              <a:rect l="T15" t="T16" r="T17" b="T18"/>
              <a:pathLst>
                <a:path w="35" h="76">
                  <a:moveTo>
                    <a:pt x="26" y="76"/>
                  </a:moveTo>
                  <a:lnTo>
                    <a:pt x="0" y="2"/>
                  </a:lnTo>
                  <a:lnTo>
                    <a:pt x="9" y="0"/>
                  </a:lnTo>
                  <a:lnTo>
                    <a:pt x="35" y="73"/>
                  </a:lnTo>
                  <a:lnTo>
                    <a:pt x="26" y="76"/>
                  </a:lnTo>
                  <a:close/>
                </a:path>
              </a:pathLst>
            </a:custGeom>
            <a:solidFill>
              <a:schemeClr val="bg1"/>
            </a:solidFill>
            <a:ln w="9525">
              <a:noFill/>
              <a:round/>
              <a:headEnd/>
              <a:tailEnd/>
            </a:ln>
          </p:spPr>
          <p:txBody>
            <a:bodyPr/>
            <a:lstStyle/>
            <a:p>
              <a:endParaRPr lang="en-US"/>
            </a:p>
          </p:txBody>
        </p:sp>
        <p:sp>
          <p:nvSpPr>
            <p:cNvPr id="22580" name="Freeform 24"/>
            <p:cNvSpPr>
              <a:spLocks/>
            </p:cNvSpPr>
            <p:nvPr/>
          </p:nvSpPr>
          <p:spPr bwMode="auto">
            <a:xfrm>
              <a:off x="-4278312" y="404813"/>
              <a:ext cx="60325" cy="123825"/>
            </a:xfrm>
            <a:custGeom>
              <a:avLst/>
              <a:gdLst>
                <a:gd name="T0" fmla="*/ 2147483647 w 38"/>
                <a:gd name="T1" fmla="*/ 2147483647 h 78"/>
                <a:gd name="T2" fmla="*/ 0 w 38"/>
                <a:gd name="T3" fmla="*/ 2147483647 h 78"/>
                <a:gd name="T4" fmla="*/ 2147483647 w 38"/>
                <a:gd name="T5" fmla="*/ 0 h 78"/>
                <a:gd name="T6" fmla="*/ 2147483647 w 38"/>
                <a:gd name="T7" fmla="*/ 2147483647 h 78"/>
                <a:gd name="T8" fmla="*/ 2147483647 w 38"/>
                <a:gd name="T9" fmla="*/ 2147483647 h 78"/>
                <a:gd name="T10" fmla="*/ 0 60000 65536"/>
                <a:gd name="T11" fmla="*/ 0 60000 65536"/>
                <a:gd name="T12" fmla="*/ 0 60000 65536"/>
                <a:gd name="T13" fmla="*/ 0 60000 65536"/>
                <a:gd name="T14" fmla="*/ 0 60000 65536"/>
                <a:gd name="T15" fmla="*/ 0 w 38"/>
                <a:gd name="T16" fmla="*/ 0 h 78"/>
                <a:gd name="T17" fmla="*/ 38 w 38"/>
                <a:gd name="T18" fmla="*/ 78 h 78"/>
              </a:gdLst>
              <a:ahLst/>
              <a:cxnLst>
                <a:cxn ang="T10">
                  <a:pos x="T0" y="T1"/>
                </a:cxn>
                <a:cxn ang="T11">
                  <a:pos x="T2" y="T3"/>
                </a:cxn>
                <a:cxn ang="T12">
                  <a:pos x="T4" y="T5"/>
                </a:cxn>
                <a:cxn ang="T13">
                  <a:pos x="T6" y="T7"/>
                </a:cxn>
                <a:cxn ang="T14">
                  <a:pos x="T8" y="T9"/>
                </a:cxn>
              </a:cxnLst>
              <a:rect l="T15" t="T16" r="T17" b="T18"/>
              <a:pathLst>
                <a:path w="38" h="78">
                  <a:moveTo>
                    <a:pt x="29" y="78"/>
                  </a:moveTo>
                  <a:lnTo>
                    <a:pt x="0" y="2"/>
                  </a:lnTo>
                  <a:lnTo>
                    <a:pt x="10" y="0"/>
                  </a:lnTo>
                  <a:lnTo>
                    <a:pt x="38" y="73"/>
                  </a:lnTo>
                  <a:lnTo>
                    <a:pt x="29" y="78"/>
                  </a:lnTo>
                  <a:close/>
                </a:path>
              </a:pathLst>
            </a:custGeom>
            <a:solidFill>
              <a:schemeClr val="bg1"/>
            </a:solidFill>
            <a:ln w="9525">
              <a:noFill/>
              <a:round/>
              <a:headEnd/>
              <a:tailEnd/>
            </a:ln>
          </p:spPr>
          <p:txBody>
            <a:bodyPr/>
            <a:lstStyle/>
            <a:p>
              <a:endParaRPr lang="en-US"/>
            </a:p>
          </p:txBody>
        </p:sp>
        <p:sp>
          <p:nvSpPr>
            <p:cNvPr id="22581" name="Freeform 25"/>
            <p:cNvSpPr>
              <a:spLocks/>
            </p:cNvSpPr>
            <p:nvPr/>
          </p:nvSpPr>
          <p:spPr bwMode="auto">
            <a:xfrm>
              <a:off x="-4333875" y="427038"/>
              <a:ext cx="63500" cy="123825"/>
            </a:xfrm>
            <a:custGeom>
              <a:avLst/>
              <a:gdLst>
                <a:gd name="T0" fmla="*/ 2147483647 w 40"/>
                <a:gd name="T1" fmla="*/ 2147483647 h 78"/>
                <a:gd name="T2" fmla="*/ 0 w 40"/>
                <a:gd name="T3" fmla="*/ 2147483647 h 78"/>
                <a:gd name="T4" fmla="*/ 2147483647 w 40"/>
                <a:gd name="T5" fmla="*/ 0 h 78"/>
                <a:gd name="T6" fmla="*/ 2147483647 w 40"/>
                <a:gd name="T7" fmla="*/ 2147483647 h 78"/>
                <a:gd name="T8" fmla="*/ 2147483647 w 40"/>
                <a:gd name="T9" fmla="*/ 2147483647 h 78"/>
                <a:gd name="T10" fmla="*/ 0 60000 65536"/>
                <a:gd name="T11" fmla="*/ 0 60000 65536"/>
                <a:gd name="T12" fmla="*/ 0 60000 65536"/>
                <a:gd name="T13" fmla="*/ 0 60000 65536"/>
                <a:gd name="T14" fmla="*/ 0 60000 65536"/>
                <a:gd name="T15" fmla="*/ 0 w 40"/>
                <a:gd name="T16" fmla="*/ 0 h 78"/>
                <a:gd name="T17" fmla="*/ 40 w 40"/>
                <a:gd name="T18" fmla="*/ 78 h 78"/>
              </a:gdLst>
              <a:ahLst/>
              <a:cxnLst>
                <a:cxn ang="T10">
                  <a:pos x="T0" y="T1"/>
                </a:cxn>
                <a:cxn ang="T11">
                  <a:pos x="T2" y="T3"/>
                </a:cxn>
                <a:cxn ang="T12">
                  <a:pos x="T4" y="T5"/>
                </a:cxn>
                <a:cxn ang="T13">
                  <a:pos x="T6" y="T7"/>
                </a:cxn>
                <a:cxn ang="T14">
                  <a:pos x="T8" y="T9"/>
                </a:cxn>
              </a:cxnLst>
              <a:rect l="T15" t="T16" r="T17" b="T18"/>
              <a:pathLst>
                <a:path w="40" h="78">
                  <a:moveTo>
                    <a:pt x="31" y="78"/>
                  </a:moveTo>
                  <a:lnTo>
                    <a:pt x="0" y="5"/>
                  </a:lnTo>
                  <a:lnTo>
                    <a:pt x="9" y="0"/>
                  </a:lnTo>
                  <a:lnTo>
                    <a:pt x="40" y="73"/>
                  </a:lnTo>
                  <a:lnTo>
                    <a:pt x="31" y="78"/>
                  </a:lnTo>
                  <a:close/>
                </a:path>
              </a:pathLst>
            </a:custGeom>
            <a:solidFill>
              <a:schemeClr val="bg1"/>
            </a:solidFill>
            <a:ln w="9525">
              <a:noFill/>
              <a:round/>
              <a:headEnd/>
              <a:tailEnd/>
            </a:ln>
          </p:spPr>
          <p:txBody>
            <a:bodyPr/>
            <a:lstStyle/>
            <a:p>
              <a:endParaRPr lang="en-US"/>
            </a:p>
          </p:txBody>
        </p:sp>
        <p:sp>
          <p:nvSpPr>
            <p:cNvPr id="22582" name="Freeform 26"/>
            <p:cNvSpPr>
              <a:spLocks/>
            </p:cNvSpPr>
            <p:nvPr/>
          </p:nvSpPr>
          <p:spPr bwMode="auto">
            <a:xfrm>
              <a:off x="-4389437" y="449263"/>
              <a:ext cx="66675" cy="123825"/>
            </a:xfrm>
            <a:custGeom>
              <a:avLst/>
              <a:gdLst>
                <a:gd name="T0" fmla="*/ 2147483647 w 42"/>
                <a:gd name="T1" fmla="*/ 2147483647 h 78"/>
                <a:gd name="T2" fmla="*/ 0 w 42"/>
                <a:gd name="T3" fmla="*/ 2147483647 h 78"/>
                <a:gd name="T4" fmla="*/ 2147483647 w 42"/>
                <a:gd name="T5" fmla="*/ 0 h 78"/>
                <a:gd name="T6" fmla="*/ 2147483647 w 42"/>
                <a:gd name="T7" fmla="*/ 2147483647 h 78"/>
                <a:gd name="T8" fmla="*/ 2147483647 w 42"/>
                <a:gd name="T9" fmla="*/ 2147483647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33" y="78"/>
                  </a:moveTo>
                  <a:lnTo>
                    <a:pt x="0" y="5"/>
                  </a:lnTo>
                  <a:lnTo>
                    <a:pt x="9" y="0"/>
                  </a:lnTo>
                  <a:lnTo>
                    <a:pt x="42" y="74"/>
                  </a:lnTo>
                  <a:lnTo>
                    <a:pt x="33" y="78"/>
                  </a:lnTo>
                  <a:close/>
                </a:path>
              </a:pathLst>
            </a:custGeom>
            <a:solidFill>
              <a:schemeClr val="bg1"/>
            </a:solidFill>
            <a:ln w="9525">
              <a:noFill/>
              <a:round/>
              <a:headEnd/>
              <a:tailEnd/>
            </a:ln>
          </p:spPr>
          <p:txBody>
            <a:bodyPr/>
            <a:lstStyle/>
            <a:p>
              <a:endParaRPr lang="en-US"/>
            </a:p>
          </p:txBody>
        </p:sp>
        <p:sp>
          <p:nvSpPr>
            <p:cNvPr id="22583" name="Freeform 27"/>
            <p:cNvSpPr>
              <a:spLocks/>
            </p:cNvSpPr>
            <p:nvPr/>
          </p:nvSpPr>
          <p:spPr bwMode="auto">
            <a:xfrm>
              <a:off x="-4443412" y="476250"/>
              <a:ext cx="68263" cy="119063"/>
            </a:xfrm>
            <a:custGeom>
              <a:avLst/>
              <a:gdLst>
                <a:gd name="T0" fmla="*/ 2147483647 w 43"/>
                <a:gd name="T1" fmla="*/ 2147483647 h 75"/>
                <a:gd name="T2" fmla="*/ 0 w 43"/>
                <a:gd name="T3" fmla="*/ 2147483647 h 75"/>
                <a:gd name="T4" fmla="*/ 2147483647 w 43"/>
                <a:gd name="T5" fmla="*/ 0 h 75"/>
                <a:gd name="T6" fmla="*/ 2147483647 w 43"/>
                <a:gd name="T7" fmla="*/ 2147483647 h 75"/>
                <a:gd name="T8" fmla="*/ 2147483647 w 43"/>
                <a:gd name="T9" fmla="*/ 2147483647 h 75"/>
                <a:gd name="T10" fmla="*/ 0 60000 65536"/>
                <a:gd name="T11" fmla="*/ 0 60000 65536"/>
                <a:gd name="T12" fmla="*/ 0 60000 65536"/>
                <a:gd name="T13" fmla="*/ 0 60000 65536"/>
                <a:gd name="T14" fmla="*/ 0 60000 65536"/>
                <a:gd name="T15" fmla="*/ 0 w 43"/>
                <a:gd name="T16" fmla="*/ 0 h 75"/>
                <a:gd name="T17" fmla="*/ 43 w 43"/>
                <a:gd name="T18" fmla="*/ 75 h 75"/>
              </a:gdLst>
              <a:ahLst/>
              <a:cxnLst>
                <a:cxn ang="T10">
                  <a:pos x="T0" y="T1"/>
                </a:cxn>
                <a:cxn ang="T11">
                  <a:pos x="T2" y="T3"/>
                </a:cxn>
                <a:cxn ang="T12">
                  <a:pos x="T4" y="T5"/>
                </a:cxn>
                <a:cxn ang="T13">
                  <a:pos x="T6" y="T7"/>
                </a:cxn>
                <a:cxn ang="T14">
                  <a:pos x="T8" y="T9"/>
                </a:cxn>
              </a:cxnLst>
              <a:rect l="T15" t="T16" r="T17" b="T18"/>
              <a:pathLst>
                <a:path w="43" h="75">
                  <a:moveTo>
                    <a:pt x="34" y="75"/>
                  </a:moveTo>
                  <a:lnTo>
                    <a:pt x="0" y="5"/>
                  </a:lnTo>
                  <a:lnTo>
                    <a:pt x="8" y="0"/>
                  </a:lnTo>
                  <a:lnTo>
                    <a:pt x="43" y="71"/>
                  </a:lnTo>
                  <a:lnTo>
                    <a:pt x="34" y="75"/>
                  </a:lnTo>
                  <a:close/>
                </a:path>
              </a:pathLst>
            </a:custGeom>
            <a:solidFill>
              <a:schemeClr val="bg1"/>
            </a:solidFill>
            <a:ln w="9525">
              <a:noFill/>
              <a:round/>
              <a:headEnd/>
              <a:tailEnd/>
            </a:ln>
          </p:spPr>
          <p:txBody>
            <a:bodyPr/>
            <a:lstStyle/>
            <a:p>
              <a:endParaRPr lang="en-US"/>
            </a:p>
          </p:txBody>
        </p:sp>
        <p:sp>
          <p:nvSpPr>
            <p:cNvPr id="22584" name="Freeform 28"/>
            <p:cNvSpPr>
              <a:spLocks/>
            </p:cNvSpPr>
            <p:nvPr/>
          </p:nvSpPr>
          <p:spPr bwMode="auto">
            <a:xfrm>
              <a:off x="-4498975" y="501650"/>
              <a:ext cx="71438" cy="120650"/>
            </a:xfrm>
            <a:custGeom>
              <a:avLst/>
              <a:gdLst>
                <a:gd name="T0" fmla="*/ 2147483647 w 45"/>
                <a:gd name="T1" fmla="*/ 2147483647 h 76"/>
                <a:gd name="T2" fmla="*/ 0 w 45"/>
                <a:gd name="T3" fmla="*/ 2147483647 h 76"/>
                <a:gd name="T4" fmla="*/ 2147483647 w 45"/>
                <a:gd name="T5" fmla="*/ 0 h 76"/>
                <a:gd name="T6" fmla="*/ 2147483647 w 45"/>
                <a:gd name="T7" fmla="*/ 2147483647 h 76"/>
                <a:gd name="T8" fmla="*/ 2147483647 w 45"/>
                <a:gd name="T9" fmla="*/ 2147483647 h 76"/>
                <a:gd name="T10" fmla="*/ 0 60000 65536"/>
                <a:gd name="T11" fmla="*/ 0 60000 65536"/>
                <a:gd name="T12" fmla="*/ 0 60000 65536"/>
                <a:gd name="T13" fmla="*/ 0 60000 65536"/>
                <a:gd name="T14" fmla="*/ 0 60000 65536"/>
                <a:gd name="T15" fmla="*/ 0 w 45"/>
                <a:gd name="T16" fmla="*/ 0 h 76"/>
                <a:gd name="T17" fmla="*/ 45 w 45"/>
                <a:gd name="T18" fmla="*/ 76 h 76"/>
              </a:gdLst>
              <a:ahLst/>
              <a:cxnLst>
                <a:cxn ang="T10">
                  <a:pos x="T0" y="T1"/>
                </a:cxn>
                <a:cxn ang="T11">
                  <a:pos x="T2" y="T3"/>
                </a:cxn>
                <a:cxn ang="T12">
                  <a:pos x="T4" y="T5"/>
                </a:cxn>
                <a:cxn ang="T13">
                  <a:pos x="T6" y="T7"/>
                </a:cxn>
                <a:cxn ang="T14">
                  <a:pos x="T8" y="T9"/>
                </a:cxn>
              </a:cxnLst>
              <a:rect l="T15" t="T16" r="T17" b="T18"/>
              <a:pathLst>
                <a:path w="45" h="76">
                  <a:moveTo>
                    <a:pt x="38" y="76"/>
                  </a:moveTo>
                  <a:lnTo>
                    <a:pt x="0" y="5"/>
                  </a:lnTo>
                  <a:lnTo>
                    <a:pt x="9" y="0"/>
                  </a:lnTo>
                  <a:lnTo>
                    <a:pt x="45" y="71"/>
                  </a:lnTo>
                  <a:lnTo>
                    <a:pt x="38" y="76"/>
                  </a:lnTo>
                  <a:close/>
                </a:path>
              </a:pathLst>
            </a:custGeom>
            <a:solidFill>
              <a:schemeClr val="bg1"/>
            </a:solidFill>
            <a:ln w="9525">
              <a:noFill/>
              <a:round/>
              <a:headEnd/>
              <a:tailEnd/>
            </a:ln>
          </p:spPr>
          <p:txBody>
            <a:bodyPr/>
            <a:lstStyle/>
            <a:p>
              <a:endParaRPr lang="en-US"/>
            </a:p>
          </p:txBody>
        </p:sp>
        <p:sp>
          <p:nvSpPr>
            <p:cNvPr id="22585" name="Freeform 29"/>
            <p:cNvSpPr>
              <a:spLocks/>
            </p:cNvSpPr>
            <p:nvPr/>
          </p:nvSpPr>
          <p:spPr bwMode="auto">
            <a:xfrm>
              <a:off x="-4551362" y="531813"/>
              <a:ext cx="74613" cy="115888"/>
            </a:xfrm>
            <a:custGeom>
              <a:avLst/>
              <a:gdLst>
                <a:gd name="T0" fmla="*/ 2147483647 w 47"/>
                <a:gd name="T1" fmla="*/ 2147483647 h 73"/>
                <a:gd name="T2" fmla="*/ 0 w 47"/>
                <a:gd name="T3" fmla="*/ 2147483647 h 73"/>
                <a:gd name="T4" fmla="*/ 2147483647 w 47"/>
                <a:gd name="T5" fmla="*/ 0 h 73"/>
                <a:gd name="T6" fmla="*/ 2147483647 w 47"/>
                <a:gd name="T7" fmla="*/ 2147483647 h 73"/>
                <a:gd name="T8" fmla="*/ 2147483647 w 47"/>
                <a:gd name="T9" fmla="*/ 2147483647 h 73"/>
                <a:gd name="T10" fmla="*/ 0 60000 65536"/>
                <a:gd name="T11" fmla="*/ 0 60000 65536"/>
                <a:gd name="T12" fmla="*/ 0 60000 65536"/>
                <a:gd name="T13" fmla="*/ 0 60000 65536"/>
                <a:gd name="T14" fmla="*/ 0 60000 65536"/>
                <a:gd name="T15" fmla="*/ 0 w 47"/>
                <a:gd name="T16" fmla="*/ 0 h 73"/>
                <a:gd name="T17" fmla="*/ 47 w 47"/>
                <a:gd name="T18" fmla="*/ 73 h 73"/>
              </a:gdLst>
              <a:ahLst/>
              <a:cxnLst>
                <a:cxn ang="T10">
                  <a:pos x="T0" y="T1"/>
                </a:cxn>
                <a:cxn ang="T11">
                  <a:pos x="T2" y="T3"/>
                </a:cxn>
                <a:cxn ang="T12">
                  <a:pos x="T4" y="T5"/>
                </a:cxn>
                <a:cxn ang="T13">
                  <a:pos x="T6" y="T7"/>
                </a:cxn>
                <a:cxn ang="T14">
                  <a:pos x="T8" y="T9"/>
                </a:cxn>
              </a:cxnLst>
              <a:rect l="T15" t="T16" r="T17" b="T18"/>
              <a:pathLst>
                <a:path w="47" h="73">
                  <a:moveTo>
                    <a:pt x="38" y="73"/>
                  </a:moveTo>
                  <a:lnTo>
                    <a:pt x="0" y="3"/>
                  </a:lnTo>
                  <a:lnTo>
                    <a:pt x="9" y="0"/>
                  </a:lnTo>
                  <a:lnTo>
                    <a:pt x="47" y="69"/>
                  </a:lnTo>
                  <a:lnTo>
                    <a:pt x="38" y="73"/>
                  </a:lnTo>
                  <a:close/>
                </a:path>
              </a:pathLst>
            </a:custGeom>
            <a:solidFill>
              <a:schemeClr val="bg1"/>
            </a:solidFill>
            <a:ln w="9525">
              <a:noFill/>
              <a:round/>
              <a:headEnd/>
              <a:tailEnd/>
            </a:ln>
          </p:spPr>
          <p:txBody>
            <a:bodyPr/>
            <a:lstStyle/>
            <a:p>
              <a:endParaRPr lang="en-US"/>
            </a:p>
          </p:txBody>
        </p:sp>
        <p:sp>
          <p:nvSpPr>
            <p:cNvPr id="22586" name="Freeform 30"/>
            <p:cNvSpPr>
              <a:spLocks/>
            </p:cNvSpPr>
            <p:nvPr/>
          </p:nvSpPr>
          <p:spPr bwMode="auto">
            <a:xfrm>
              <a:off x="-4603750" y="558800"/>
              <a:ext cx="74613" cy="115888"/>
            </a:xfrm>
            <a:custGeom>
              <a:avLst/>
              <a:gdLst>
                <a:gd name="T0" fmla="*/ 2147483647 w 47"/>
                <a:gd name="T1" fmla="*/ 2147483647 h 73"/>
                <a:gd name="T2" fmla="*/ 0 w 47"/>
                <a:gd name="T3" fmla="*/ 2147483647 h 73"/>
                <a:gd name="T4" fmla="*/ 2147483647 w 47"/>
                <a:gd name="T5" fmla="*/ 0 h 73"/>
                <a:gd name="T6" fmla="*/ 2147483647 w 47"/>
                <a:gd name="T7" fmla="*/ 2147483647 h 73"/>
                <a:gd name="T8" fmla="*/ 2147483647 w 47"/>
                <a:gd name="T9" fmla="*/ 2147483647 h 73"/>
                <a:gd name="T10" fmla="*/ 0 60000 65536"/>
                <a:gd name="T11" fmla="*/ 0 60000 65536"/>
                <a:gd name="T12" fmla="*/ 0 60000 65536"/>
                <a:gd name="T13" fmla="*/ 0 60000 65536"/>
                <a:gd name="T14" fmla="*/ 0 60000 65536"/>
                <a:gd name="T15" fmla="*/ 0 w 47"/>
                <a:gd name="T16" fmla="*/ 0 h 73"/>
                <a:gd name="T17" fmla="*/ 47 w 47"/>
                <a:gd name="T18" fmla="*/ 73 h 73"/>
              </a:gdLst>
              <a:ahLst/>
              <a:cxnLst>
                <a:cxn ang="T10">
                  <a:pos x="T0" y="T1"/>
                </a:cxn>
                <a:cxn ang="T11">
                  <a:pos x="T2" y="T3"/>
                </a:cxn>
                <a:cxn ang="T12">
                  <a:pos x="T4" y="T5"/>
                </a:cxn>
                <a:cxn ang="T13">
                  <a:pos x="T6" y="T7"/>
                </a:cxn>
                <a:cxn ang="T14">
                  <a:pos x="T8" y="T9"/>
                </a:cxn>
              </a:cxnLst>
              <a:rect l="T15" t="T16" r="T17" b="T18"/>
              <a:pathLst>
                <a:path w="47" h="73">
                  <a:moveTo>
                    <a:pt x="40" y="73"/>
                  </a:moveTo>
                  <a:lnTo>
                    <a:pt x="0" y="5"/>
                  </a:lnTo>
                  <a:lnTo>
                    <a:pt x="7" y="0"/>
                  </a:lnTo>
                  <a:lnTo>
                    <a:pt x="47" y="68"/>
                  </a:lnTo>
                  <a:lnTo>
                    <a:pt x="40" y="73"/>
                  </a:lnTo>
                  <a:close/>
                </a:path>
              </a:pathLst>
            </a:custGeom>
            <a:solidFill>
              <a:schemeClr val="bg1"/>
            </a:solidFill>
            <a:ln w="9525">
              <a:noFill/>
              <a:round/>
              <a:headEnd/>
              <a:tailEnd/>
            </a:ln>
          </p:spPr>
          <p:txBody>
            <a:bodyPr/>
            <a:lstStyle/>
            <a:p>
              <a:endParaRPr lang="en-US"/>
            </a:p>
          </p:txBody>
        </p:sp>
        <p:sp>
          <p:nvSpPr>
            <p:cNvPr id="22587" name="Freeform 31"/>
            <p:cNvSpPr>
              <a:spLocks/>
            </p:cNvSpPr>
            <p:nvPr/>
          </p:nvSpPr>
          <p:spPr bwMode="auto">
            <a:xfrm>
              <a:off x="-4656137" y="592138"/>
              <a:ext cx="77788" cy="112713"/>
            </a:xfrm>
            <a:custGeom>
              <a:avLst/>
              <a:gdLst>
                <a:gd name="T0" fmla="*/ 2147483647 w 49"/>
                <a:gd name="T1" fmla="*/ 2147483647 h 71"/>
                <a:gd name="T2" fmla="*/ 0 w 49"/>
                <a:gd name="T3" fmla="*/ 2147483647 h 71"/>
                <a:gd name="T4" fmla="*/ 2147483647 w 49"/>
                <a:gd name="T5" fmla="*/ 0 h 71"/>
                <a:gd name="T6" fmla="*/ 2147483647 w 49"/>
                <a:gd name="T7" fmla="*/ 2147483647 h 71"/>
                <a:gd name="T8" fmla="*/ 2147483647 w 49"/>
                <a:gd name="T9" fmla="*/ 2147483647 h 71"/>
                <a:gd name="T10" fmla="*/ 0 60000 65536"/>
                <a:gd name="T11" fmla="*/ 0 60000 65536"/>
                <a:gd name="T12" fmla="*/ 0 60000 65536"/>
                <a:gd name="T13" fmla="*/ 0 60000 65536"/>
                <a:gd name="T14" fmla="*/ 0 60000 65536"/>
                <a:gd name="T15" fmla="*/ 0 w 49"/>
                <a:gd name="T16" fmla="*/ 0 h 71"/>
                <a:gd name="T17" fmla="*/ 49 w 49"/>
                <a:gd name="T18" fmla="*/ 71 h 71"/>
              </a:gdLst>
              <a:ahLst/>
              <a:cxnLst>
                <a:cxn ang="T10">
                  <a:pos x="T0" y="T1"/>
                </a:cxn>
                <a:cxn ang="T11">
                  <a:pos x="T2" y="T3"/>
                </a:cxn>
                <a:cxn ang="T12">
                  <a:pos x="T4" y="T5"/>
                </a:cxn>
                <a:cxn ang="T13">
                  <a:pos x="T6" y="T7"/>
                </a:cxn>
                <a:cxn ang="T14">
                  <a:pos x="T8" y="T9"/>
                </a:cxn>
              </a:cxnLst>
              <a:rect l="T15" t="T16" r="T17" b="T18"/>
              <a:pathLst>
                <a:path w="49" h="71">
                  <a:moveTo>
                    <a:pt x="42" y="71"/>
                  </a:moveTo>
                  <a:lnTo>
                    <a:pt x="0" y="5"/>
                  </a:lnTo>
                  <a:lnTo>
                    <a:pt x="9" y="0"/>
                  </a:lnTo>
                  <a:lnTo>
                    <a:pt x="49" y="66"/>
                  </a:lnTo>
                  <a:lnTo>
                    <a:pt x="42" y="71"/>
                  </a:lnTo>
                  <a:close/>
                </a:path>
              </a:pathLst>
            </a:custGeom>
            <a:solidFill>
              <a:schemeClr val="bg1"/>
            </a:solidFill>
            <a:ln w="9525">
              <a:noFill/>
              <a:round/>
              <a:headEnd/>
              <a:tailEnd/>
            </a:ln>
          </p:spPr>
          <p:txBody>
            <a:bodyPr/>
            <a:lstStyle/>
            <a:p>
              <a:endParaRPr lang="en-US"/>
            </a:p>
          </p:txBody>
        </p:sp>
        <p:sp>
          <p:nvSpPr>
            <p:cNvPr id="22588" name="Freeform 32"/>
            <p:cNvSpPr>
              <a:spLocks/>
            </p:cNvSpPr>
            <p:nvPr/>
          </p:nvSpPr>
          <p:spPr bwMode="auto">
            <a:xfrm>
              <a:off x="-4705350" y="622300"/>
              <a:ext cx="79375" cy="115888"/>
            </a:xfrm>
            <a:custGeom>
              <a:avLst/>
              <a:gdLst>
                <a:gd name="T0" fmla="*/ 2147483647 w 50"/>
                <a:gd name="T1" fmla="*/ 2147483647 h 73"/>
                <a:gd name="T2" fmla="*/ 0 w 50"/>
                <a:gd name="T3" fmla="*/ 2147483647 h 73"/>
                <a:gd name="T4" fmla="*/ 2147483647 w 50"/>
                <a:gd name="T5" fmla="*/ 0 h 73"/>
                <a:gd name="T6" fmla="*/ 2147483647 w 50"/>
                <a:gd name="T7" fmla="*/ 2147483647 h 73"/>
                <a:gd name="T8" fmla="*/ 2147483647 w 50"/>
                <a:gd name="T9" fmla="*/ 2147483647 h 73"/>
                <a:gd name="T10" fmla="*/ 0 60000 65536"/>
                <a:gd name="T11" fmla="*/ 0 60000 65536"/>
                <a:gd name="T12" fmla="*/ 0 60000 65536"/>
                <a:gd name="T13" fmla="*/ 0 60000 65536"/>
                <a:gd name="T14" fmla="*/ 0 60000 65536"/>
                <a:gd name="T15" fmla="*/ 0 w 50"/>
                <a:gd name="T16" fmla="*/ 0 h 73"/>
                <a:gd name="T17" fmla="*/ 50 w 50"/>
                <a:gd name="T18" fmla="*/ 73 h 73"/>
              </a:gdLst>
              <a:ahLst/>
              <a:cxnLst>
                <a:cxn ang="T10">
                  <a:pos x="T0" y="T1"/>
                </a:cxn>
                <a:cxn ang="T11">
                  <a:pos x="T2" y="T3"/>
                </a:cxn>
                <a:cxn ang="T12">
                  <a:pos x="T4" y="T5"/>
                </a:cxn>
                <a:cxn ang="T13">
                  <a:pos x="T6" y="T7"/>
                </a:cxn>
                <a:cxn ang="T14">
                  <a:pos x="T8" y="T9"/>
                </a:cxn>
              </a:cxnLst>
              <a:rect l="T15" t="T16" r="T17" b="T18"/>
              <a:pathLst>
                <a:path w="50" h="73">
                  <a:moveTo>
                    <a:pt x="43" y="73"/>
                  </a:moveTo>
                  <a:lnTo>
                    <a:pt x="0" y="5"/>
                  </a:lnTo>
                  <a:lnTo>
                    <a:pt x="7" y="0"/>
                  </a:lnTo>
                  <a:lnTo>
                    <a:pt x="50" y="66"/>
                  </a:lnTo>
                  <a:lnTo>
                    <a:pt x="43" y="73"/>
                  </a:lnTo>
                  <a:close/>
                </a:path>
              </a:pathLst>
            </a:custGeom>
            <a:solidFill>
              <a:schemeClr val="bg1"/>
            </a:solidFill>
            <a:ln w="9525">
              <a:noFill/>
              <a:round/>
              <a:headEnd/>
              <a:tailEnd/>
            </a:ln>
          </p:spPr>
          <p:txBody>
            <a:bodyPr/>
            <a:lstStyle/>
            <a:p>
              <a:endParaRPr lang="en-US"/>
            </a:p>
          </p:txBody>
        </p:sp>
        <p:sp>
          <p:nvSpPr>
            <p:cNvPr id="22589" name="Freeform 33"/>
            <p:cNvSpPr>
              <a:spLocks/>
            </p:cNvSpPr>
            <p:nvPr/>
          </p:nvSpPr>
          <p:spPr bwMode="auto">
            <a:xfrm>
              <a:off x="-4757737" y="655638"/>
              <a:ext cx="82550" cy="112713"/>
            </a:xfrm>
            <a:custGeom>
              <a:avLst/>
              <a:gdLst>
                <a:gd name="T0" fmla="*/ 2147483647 w 52"/>
                <a:gd name="T1" fmla="*/ 2147483647 h 71"/>
                <a:gd name="T2" fmla="*/ 0 w 52"/>
                <a:gd name="T3" fmla="*/ 2147483647 h 71"/>
                <a:gd name="T4" fmla="*/ 2147483647 w 52"/>
                <a:gd name="T5" fmla="*/ 0 h 71"/>
                <a:gd name="T6" fmla="*/ 2147483647 w 52"/>
                <a:gd name="T7" fmla="*/ 2147483647 h 71"/>
                <a:gd name="T8" fmla="*/ 2147483647 w 52"/>
                <a:gd name="T9" fmla="*/ 2147483647 h 71"/>
                <a:gd name="T10" fmla="*/ 0 60000 65536"/>
                <a:gd name="T11" fmla="*/ 0 60000 65536"/>
                <a:gd name="T12" fmla="*/ 0 60000 65536"/>
                <a:gd name="T13" fmla="*/ 0 60000 65536"/>
                <a:gd name="T14" fmla="*/ 0 60000 65536"/>
                <a:gd name="T15" fmla="*/ 0 w 52"/>
                <a:gd name="T16" fmla="*/ 0 h 71"/>
                <a:gd name="T17" fmla="*/ 52 w 52"/>
                <a:gd name="T18" fmla="*/ 71 h 71"/>
              </a:gdLst>
              <a:ahLst/>
              <a:cxnLst>
                <a:cxn ang="T10">
                  <a:pos x="T0" y="T1"/>
                </a:cxn>
                <a:cxn ang="T11">
                  <a:pos x="T2" y="T3"/>
                </a:cxn>
                <a:cxn ang="T12">
                  <a:pos x="T4" y="T5"/>
                </a:cxn>
                <a:cxn ang="T13">
                  <a:pos x="T6" y="T7"/>
                </a:cxn>
                <a:cxn ang="T14">
                  <a:pos x="T8" y="T9"/>
                </a:cxn>
              </a:cxnLst>
              <a:rect l="T15" t="T16" r="T17" b="T18"/>
              <a:pathLst>
                <a:path w="52" h="71">
                  <a:moveTo>
                    <a:pt x="45" y="71"/>
                  </a:moveTo>
                  <a:lnTo>
                    <a:pt x="0" y="5"/>
                  </a:lnTo>
                  <a:lnTo>
                    <a:pt x="7" y="0"/>
                  </a:lnTo>
                  <a:lnTo>
                    <a:pt x="52" y="66"/>
                  </a:lnTo>
                  <a:lnTo>
                    <a:pt x="45" y="71"/>
                  </a:lnTo>
                  <a:close/>
                </a:path>
              </a:pathLst>
            </a:custGeom>
            <a:solidFill>
              <a:schemeClr val="bg1"/>
            </a:solidFill>
            <a:ln w="9525">
              <a:noFill/>
              <a:round/>
              <a:headEnd/>
              <a:tailEnd/>
            </a:ln>
          </p:spPr>
          <p:txBody>
            <a:bodyPr/>
            <a:lstStyle/>
            <a:p>
              <a:endParaRPr lang="en-US"/>
            </a:p>
          </p:txBody>
        </p:sp>
        <p:sp>
          <p:nvSpPr>
            <p:cNvPr id="22590" name="Freeform 34"/>
            <p:cNvSpPr>
              <a:spLocks/>
            </p:cNvSpPr>
            <p:nvPr/>
          </p:nvSpPr>
          <p:spPr bwMode="auto">
            <a:xfrm>
              <a:off x="-4806950" y="688975"/>
              <a:ext cx="87313" cy="112713"/>
            </a:xfrm>
            <a:custGeom>
              <a:avLst/>
              <a:gdLst>
                <a:gd name="T0" fmla="*/ 2147483647 w 55"/>
                <a:gd name="T1" fmla="*/ 2147483647 h 71"/>
                <a:gd name="T2" fmla="*/ 0 w 55"/>
                <a:gd name="T3" fmla="*/ 2147483647 h 71"/>
                <a:gd name="T4" fmla="*/ 2147483647 w 55"/>
                <a:gd name="T5" fmla="*/ 0 h 71"/>
                <a:gd name="T6" fmla="*/ 2147483647 w 55"/>
                <a:gd name="T7" fmla="*/ 2147483647 h 71"/>
                <a:gd name="T8" fmla="*/ 2147483647 w 55"/>
                <a:gd name="T9" fmla="*/ 2147483647 h 71"/>
                <a:gd name="T10" fmla="*/ 0 60000 65536"/>
                <a:gd name="T11" fmla="*/ 0 60000 65536"/>
                <a:gd name="T12" fmla="*/ 0 60000 65536"/>
                <a:gd name="T13" fmla="*/ 0 60000 65536"/>
                <a:gd name="T14" fmla="*/ 0 60000 65536"/>
                <a:gd name="T15" fmla="*/ 0 w 55"/>
                <a:gd name="T16" fmla="*/ 0 h 71"/>
                <a:gd name="T17" fmla="*/ 55 w 55"/>
                <a:gd name="T18" fmla="*/ 71 h 71"/>
              </a:gdLst>
              <a:ahLst/>
              <a:cxnLst>
                <a:cxn ang="T10">
                  <a:pos x="T0" y="T1"/>
                </a:cxn>
                <a:cxn ang="T11">
                  <a:pos x="T2" y="T3"/>
                </a:cxn>
                <a:cxn ang="T12">
                  <a:pos x="T4" y="T5"/>
                </a:cxn>
                <a:cxn ang="T13">
                  <a:pos x="T6" y="T7"/>
                </a:cxn>
                <a:cxn ang="T14">
                  <a:pos x="T8" y="T9"/>
                </a:cxn>
              </a:cxnLst>
              <a:rect l="T15" t="T16" r="T17" b="T18"/>
              <a:pathLst>
                <a:path w="55" h="71">
                  <a:moveTo>
                    <a:pt x="48" y="71"/>
                  </a:moveTo>
                  <a:lnTo>
                    <a:pt x="0" y="8"/>
                  </a:lnTo>
                  <a:lnTo>
                    <a:pt x="7" y="0"/>
                  </a:lnTo>
                  <a:lnTo>
                    <a:pt x="55" y="67"/>
                  </a:lnTo>
                  <a:lnTo>
                    <a:pt x="48" y="71"/>
                  </a:lnTo>
                  <a:close/>
                </a:path>
              </a:pathLst>
            </a:custGeom>
            <a:solidFill>
              <a:schemeClr val="bg1"/>
            </a:solidFill>
            <a:ln w="9525">
              <a:noFill/>
              <a:round/>
              <a:headEnd/>
              <a:tailEnd/>
            </a:ln>
          </p:spPr>
          <p:txBody>
            <a:bodyPr/>
            <a:lstStyle/>
            <a:p>
              <a:endParaRPr lang="en-US"/>
            </a:p>
          </p:txBody>
        </p:sp>
        <p:sp>
          <p:nvSpPr>
            <p:cNvPr id="22591" name="Freeform 35"/>
            <p:cNvSpPr>
              <a:spLocks/>
            </p:cNvSpPr>
            <p:nvPr/>
          </p:nvSpPr>
          <p:spPr bwMode="auto">
            <a:xfrm>
              <a:off x="-4854575" y="727075"/>
              <a:ext cx="88900" cy="109538"/>
            </a:xfrm>
            <a:custGeom>
              <a:avLst/>
              <a:gdLst>
                <a:gd name="T0" fmla="*/ 2147483647 w 56"/>
                <a:gd name="T1" fmla="*/ 2147483647 h 69"/>
                <a:gd name="T2" fmla="*/ 0 w 56"/>
                <a:gd name="T3" fmla="*/ 2147483647 h 69"/>
                <a:gd name="T4" fmla="*/ 2147483647 w 56"/>
                <a:gd name="T5" fmla="*/ 0 h 69"/>
                <a:gd name="T6" fmla="*/ 2147483647 w 56"/>
                <a:gd name="T7" fmla="*/ 2147483647 h 69"/>
                <a:gd name="T8" fmla="*/ 2147483647 w 56"/>
                <a:gd name="T9" fmla="*/ 2147483647 h 69"/>
                <a:gd name="T10" fmla="*/ 0 60000 65536"/>
                <a:gd name="T11" fmla="*/ 0 60000 65536"/>
                <a:gd name="T12" fmla="*/ 0 60000 65536"/>
                <a:gd name="T13" fmla="*/ 0 60000 65536"/>
                <a:gd name="T14" fmla="*/ 0 60000 65536"/>
                <a:gd name="T15" fmla="*/ 0 w 56"/>
                <a:gd name="T16" fmla="*/ 0 h 69"/>
                <a:gd name="T17" fmla="*/ 56 w 56"/>
                <a:gd name="T18" fmla="*/ 69 h 69"/>
              </a:gdLst>
              <a:ahLst/>
              <a:cxnLst>
                <a:cxn ang="T10">
                  <a:pos x="T0" y="T1"/>
                </a:cxn>
                <a:cxn ang="T11">
                  <a:pos x="T2" y="T3"/>
                </a:cxn>
                <a:cxn ang="T12">
                  <a:pos x="T4" y="T5"/>
                </a:cxn>
                <a:cxn ang="T13">
                  <a:pos x="T6" y="T7"/>
                </a:cxn>
                <a:cxn ang="T14">
                  <a:pos x="T8" y="T9"/>
                </a:cxn>
              </a:cxnLst>
              <a:rect l="T15" t="T16" r="T17" b="T18"/>
              <a:pathLst>
                <a:path w="56" h="69">
                  <a:moveTo>
                    <a:pt x="49" y="69"/>
                  </a:moveTo>
                  <a:lnTo>
                    <a:pt x="0" y="5"/>
                  </a:lnTo>
                  <a:lnTo>
                    <a:pt x="7" y="0"/>
                  </a:lnTo>
                  <a:lnTo>
                    <a:pt x="56" y="64"/>
                  </a:lnTo>
                  <a:lnTo>
                    <a:pt x="49" y="69"/>
                  </a:lnTo>
                  <a:close/>
                </a:path>
              </a:pathLst>
            </a:custGeom>
            <a:solidFill>
              <a:schemeClr val="bg1"/>
            </a:solidFill>
            <a:ln w="9525">
              <a:noFill/>
              <a:round/>
              <a:headEnd/>
              <a:tailEnd/>
            </a:ln>
          </p:spPr>
          <p:txBody>
            <a:bodyPr/>
            <a:lstStyle/>
            <a:p>
              <a:endParaRPr lang="en-US"/>
            </a:p>
          </p:txBody>
        </p:sp>
        <p:sp>
          <p:nvSpPr>
            <p:cNvPr id="22592" name="Freeform 36"/>
            <p:cNvSpPr>
              <a:spLocks/>
            </p:cNvSpPr>
            <p:nvPr/>
          </p:nvSpPr>
          <p:spPr bwMode="auto">
            <a:xfrm>
              <a:off x="-4900612" y="765175"/>
              <a:ext cx="90488" cy="107950"/>
            </a:xfrm>
            <a:custGeom>
              <a:avLst/>
              <a:gdLst>
                <a:gd name="T0" fmla="*/ 2147483647 w 57"/>
                <a:gd name="T1" fmla="*/ 2147483647 h 68"/>
                <a:gd name="T2" fmla="*/ 0 w 57"/>
                <a:gd name="T3" fmla="*/ 2147483647 h 68"/>
                <a:gd name="T4" fmla="*/ 2147483647 w 57"/>
                <a:gd name="T5" fmla="*/ 0 h 68"/>
                <a:gd name="T6" fmla="*/ 2147483647 w 57"/>
                <a:gd name="T7" fmla="*/ 2147483647 h 68"/>
                <a:gd name="T8" fmla="*/ 2147483647 w 57"/>
                <a:gd name="T9" fmla="*/ 2147483647 h 68"/>
                <a:gd name="T10" fmla="*/ 0 60000 65536"/>
                <a:gd name="T11" fmla="*/ 0 60000 65536"/>
                <a:gd name="T12" fmla="*/ 0 60000 65536"/>
                <a:gd name="T13" fmla="*/ 0 60000 65536"/>
                <a:gd name="T14" fmla="*/ 0 60000 65536"/>
                <a:gd name="T15" fmla="*/ 0 w 57"/>
                <a:gd name="T16" fmla="*/ 0 h 68"/>
                <a:gd name="T17" fmla="*/ 57 w 57"/>
                <a:gd name="T18" fmla="*/ 68 h 68"/>
              </a:gdLst>
              <a:ahLst/>
              <a:cxnLst>
                <a:cxn ang="T10">
                  <a:pos x="T0" y="T1"/>
                </a:cxn>
                <a:cxn ang="T11">
                  <a:pos x="T2" y="T3"/>
                </a:cxn>
                <a:cxn ang="T12">
                  <a:pos x="T4" y="T5"/>
                </a:cxn>
                <a:cxn ang="T13">
                  <a:pos x="T6" y="T7"/>
                </a:cxn>
                <a:cxn ang="T14">
                  <a:pos x="T8" y="T9"/>
                </a:cxn>
              </a:cxnLst>
              <a:rect l="T15" t="T16" r="T17" b="T18"/>
              <a:pathLst>
                <a:path w="57" h="68">
                  <a:moveTo>
                    <a:pt x="50" y="68"/>
                  </a:moveTo>
                  <a:lnTo>
                    <a:pt x="0" y="4"/>
                  </a:lnTo>
                  <a:lnTo>
                    <a:pt x="7" y="0"/>
                  </a:lnTo>
                  <a:lnTo>
                    <a:pt x="57" y="61"/>
                  </a:lnTo>
                  <a:lnTo>
                    <a:pt x="50" y="68"/>
                  </a:lnTo>
                  <a:close/>
                </a:path>
              </a:pathLst>
            </a:custGeom>
            <a:solidFill>
              <a:schemeClr val="bg1"/>
            </a:solidFill>
            <a:ln w="9525">
              <a:noFill/>
              <a:round/>
              <a:headEnd/>
              <a:tailEnd/>
            </a:ln>
          </p:spPr>
          <p:txBody>
            <a:bodyPr/>
            <a:lstStyle/>
            <a:p>
              <a:endParaRPr lang="en-US"/>
            </a:p>
          </p:txBody>
        </p:sp>
        <p:sp>
          <p:nvSpPr>
            <p:cNvPr id="22593" name="Freeform 37"/>
            <p:cNvSpPr>
              <a:spLocks/>
            </p:cNvSpPr>
            <p:nvPr/>
          </p:nvSpPr>
          <p:spPr bwMode="auto">
            <a:xfrm>
              <a:off x="-4948237" y="801688"/>
              <a:ext cx="93663" cy="104775"/>
            </a:xfrm>
            <a:custGeom>
              <a:avLst/>
              <a:gdLst>
                <a:gd name="T0" fmla="*/ 2147483647 w 59"/>
                <a:gd name="T1" fmla="*/ 2147483647 h 66"/>
                <a:gd name="T2" fmla="*/ 0 w 59"/>
                <a:gd name="T3" fmla="*/ 2147483647 h 66"/>
                <a:gd name="T4" fmla="*/ 2147483647 w 59"/>
                <a:gd name="T5" fmla="*/ 0 h 66"/>
                <a:gd name="T6" fmla="*/ 2147483647 w 59"/>
                <a:gd name="T7" fmla="*/ 2147483647 h 66"/>
                <a:gd name="T8" fmla="*/ 2147483647 w 59"/>
                <a:gd name="T9" fmla="*/ 2147483647 h 66"/>
                <a:gd name="T10" fmla="*/ 0 60000 65536"/>
                <a:gd name="T11" fmla="*/ 0 60000 65536"/>
                <a:gd name="T12" fmla="*/ 0 60000 65536"/>
                <a:gd name="T13" fmla="*/ 0 60000 65536"/>
                <a:gd name="T14" fmla="*/ 0 60000 65536"/>
                <a:gd name="T15" fmla="*/ 0 w 59"/>
                <a:gd name="T16" fmla="*/ 0 h 66"/>
                <a:gd name="T17" fmla="*/ 59 w 59"/>
                <a:gd name="T18" fmla="*/ 66 h 66"/>
              </a:gdLst>
              <a:ahLst/>
              <a:cxnLst>
                <a:cxn ang="T10">
                  <a:pos x="T0" y="T1"/>
                </a:cxn>
                <a:cxn ang="T11">
                  <a:pos x="T2" y="T3"/>
                </a:cxn>
                <a:cxn ang="T12">
                  <a:pos x="T4" y="T5"/>
                </a:cxn>
                <a:cxn ang="T13">
                  <a:pos x="T6" y="T7"/>
                </a:cxn>
                <a:cxn ang="T14">
                  <a:pos x="T8" y="T9"/>
                </a:cxn>
              </a:cxnLst>
              <a:rect l="T15" t="T16" r="T17" b="T18"/>
              <a:pathLst>
                <a:path w="59" h="66">
                  <a:moveTo>
                    <a:pt x="52" y="66"/>
                  </a:moveTo>
                  <a:lnTo>
                    <a:pt x="0" y="7"/>
                  </a:lnTo>
                  <a:lnTo>
                    <a:pt x="7" y="0"/>
                  </a:lnTo>
                  <a:lnTo>
                    <a:pt x="59" y="62"/>
                  </a:lnTo>
                  <a:lnTo>
                    <a:pt x="52" y="66"/>
                  </a:lnTo>
                  <a:close/>
                </a:path>
              </a:pathLst>
            </a:custGeom>
            <a:solidFill>
              <a:schemeClr val="bg1"/>
            </a:solidFill>
            <a:ln w="9525">
              <a:noFill/>
              <a:round/>
              <a:headEnd/>
              <a:tailEnd/>
            </a:ln>
          </p:spPr>
          <p:txBody>
            <a:bodyPr/>
            <a:lstStyle/>
            <a:p>
              <a:endParaRPr lang="en-US"/>
            </a:p>
          </p:txBody>
        </p:sp>
        <p:sp>
          <p:nvSpPr>
            <p:cNvPr id="22594" name="Freeform 38"/>
            <p:cNvSpPr>
              <a:spLocks/>
            </p:cNvSpPr>
            <p:nvPr/>
          </p:nvSpPr>
          <p:spPr bwMode="auto">
            <a:xfrm>
              <a:off x="-4994275" y="842963"/>
              <a:ext cx="93663" cy="101600"/>
            </a:xfrm>
            <a:custGeom>
              <a:avLst/>
              <a:gdLst>
                <a:gd name="T0" fmla="*/ 2147483647 w 59"/>
                <a:gd name="T1" fmla="*/ 2147483647 h 64"/>
                <a:gd name="T2" fmla="*/ 0 w 59"/>
                <a:gd name="T3" fmla="*/ 2147483647 h 64"/>
                <a:gd name="T4" fmla="*/ 2147483647 w 59"/>
                <a:gd name="T5" fmla="*/ 0 h 64"/>
                <a:gd name="T6" fmla="*/ 2147483647 w 59"/>
                <a:gd name="T7" fmla="*/ 2147483647 h 64"/>
                <a:gd name="T8" fmla="*/ 2147483647 w 59"/>
                <a:gd name="T9" fmla="*/ 2147483647 h 64"/>
                <a:gd name="T10" fmla="*/ 0 60000 65536"/>
                <a:gd name="T11" fmla="*/ 0 60000 65536"/>
                <a:gd name="T12" fmla="*/ 0 60000 65536"/>
                <a:gd name="T13" fmla="*/ 0 60000 65536"/>
                <a:gd name="T14" fmla="*/ 0 60000 65536"/>
                <a:gd name="T15" fmla="*/ 0 w 59"/>
                <a:gd name="T16" fmla="*/ 0 h 64"/>
                <a:gd name="T17" fmla="*/ 59 w 59"/>
                <a:gd name="T18" fmla="*/ 64 h 64"/>
              </a:gdLst>
              <a:ahLst/>
              <a:cxnLst>
                <a:cxn ang="T10">
                  <a:pos x="T0" y="T1"/>
                </a:cxn>
                <a:cxn ang="T11">
                  <a:pos x="T2" y="T3"/>
                </a:cxn>
                <a:cxn ang="T12">
                  <a:pos x="T4" y="T5"/>
                </a:cxn>
                <a:cxn ang="T13">
                  <a:pos x="T6" y="T7"/>
                </a:cxn>
                <a:cxn ang="T14">
                  <a:pos x="T8" y="T9"/>
                </a:cxn>
              </a:cxnLst>
              <a:rect l="T15" t="T16" r="T17" b="T18"/>
              <a:pathLst>
                <a:path w="59" h="64">
                  <a:moveTo>
                    <a:pt x="55" y="64"/>
                  </a:moveTo>
                  <a:lnTo>
                    <a:pt x="0" y="5"/>
                  </a:lnTo>
                  <a:lnTo>
                    <a:pt x="7" y="0"/>
                  </a:lnTo>
                  <a:lnTo>
                    <a:pt x="59" y="59"/>
                  </a:lnTo>
                  <a:lnTo>
                    <a:pt x="55" y="64"/>
                  </a:lnTo>
                  <a:close/>
                </a:path>
              </a:pathLst>
            </a:custGeom>
            <a:solidFill>
              <a:schemeClr val="bg1"/>
            </a:solidFill>
            <a:ln w="9525">
              <a:noFill/>
              <a:round/>
              <a:headEnd/>
              <a:tailEnd/>
            </a:ln>
          </p:spPr>
          <p:txBody>
            <a:bodyPr/>
            <a:lstStyle/>
            <a:p>
              <a:endParaRPr lang="en-US"/>
            </a:p>
          </p:txBody>
        </p:sp>
        <p:sp>
          <p:nvSpPr>
            <p:cNvPr id="22595" name="Freeform 39"/>
            <p:cNvSpPr>
              <a:spLocks/>
            </p:cNvSpPr>
            <p:nvPr/>
          </p:nvSpPr>
          <p:spPr bwMode="auto">
            <a:xfrm>
              <a:off x="-5038725" y="884238"/>
              <a:ext cx="96838" cy="101600"/>
            </a:xfrm>
            <a:custGeom>
              <a:avLst/>
              <a:gdLst>
                <a:gd name="T0" fmla="*/ 2147483647 w 61"/>
                <a:gd name="T1" fmla="*/ 2147483647 h 64"/>
                <a:gd name="T2" fmla="*/ 0 w 61"/>
                <a:gd name="T3" fmla="*/ 2147483647 h 64"/>
                <a:gd name="T4" fmla="*/ 2147483647 w 61"/>
                <a:gd name="T5" fmla="*/ 0 h 64"/>
                <a:gd name="T6" fmla="*/ 2147483647 w 61"/>
                <a:gd name="T7" fmla="*/ 2147483647 h 64"/>
                <a:gd name="T8" fmla="*/ 2147483647 w 61"/>
                <a:gd name="T9" fmla="*/ 2147483647 h 64"/>
                <a:gd name="T10" fmla="*/ 0 60000 65536"/>
                <a:gd name="T11" fmla="*/ 0 60000 65536"/>
                <a:gd name="T12" fmla="*/ 0 60000 65536"/>
                <a:gd name="T13" fmla="*/ 0 60000 65536"/>
                <a:gd name="T14" fmla="*/ 0 60000 65536"/>
                <a:gd name="T15" fmla="*/ 0 w 61"/>
                <a:gd name="T16" fmla="*/ 0 h 64"/>
                <a:gd name="T17" fmla="*/ 61 w 61"/>
                <a:gd name="T18" fmla="*/ 64 h 64"/>
              </a:gdLst>
              <a:ahLst/>
              <a:cxnLst>
                <a:cxn ang="T10">
                  <a:pos x="T0" y="T1"/>
                </a:cxn>
                <a:cxn ang="T11">
                  <a:pos x="T2" y="T3"/>
                </a:cxn>
                <a:cxn ang="T12">
                  <a:pos x="T4" y="T5"/>
                </a:cxn>
                <a:cxn ang="T13">
                  <a:pos x="T6" y="T7"/>
                </a:cxn>
                <a:cxn ang="T14">
                  <a:pos x="T8" y="T9"/>
                </a:cxn>
              </a:cxnLst>
              <a:rect l="T15" t="T16" r="T17" b="T18"/>
              <a:pathLst>
                <a:path w="61" h="64">
                  <a:moveTo>
                    <a:pt x="54" y="64"/>
                  </a:moveTo>
                  <a:lnTo>
                    <a:pt x="0" y="5"/>
                  </a:lnTo>
                  <a:lnTo>
                    <a:pt x="7" y="0"/>
                  </a:lnTo>
                  <a:lnTo>
                    <a:pt x="61" y="57"/>
                  </a:lnTo>
                  <a:lnTo>
                    <a:pt x="54" y="64"/>
                  </a:lnTo>
                  <a:close/>
                </a:path>
              </a:pathLst>
            </a:custGeom>
            <a:solidFill>
              <a:schemeClr val="bg1"/>
            </a:solidFill>
            <a:ln w="9525">
              <a:noFill/>
              <a:round/>
              <a:headEnd/>
              <a:tailEnd/>
            </a:ln>
          </p:spPr>
          <p:txBody>
            <a:bodyPr/>
            <a:lstStyle/>
            <a:p>
              <a:endParaRPr lang="en-US"/>
            </a:p>
          </p:txBody>
        </p:sp>
        <p:sp>
          <p:nvSpPr>
            <p:cNvPr id="22596" name="Freeform 40"/>
            <p:cNvSpPr>
              <a:spLocks/>
            </p:cNvSpPr>
            <p:nvPr/>
          </p:nvSpPr>
          <p:spPr bwMode="auto">
            <a:xfrm>
              <a:off x="-5080000" y="925513"/>
              <a:ext cx="96838" cy="98425"/>
            </a:xfrm>
            <a:custGeom>
              <a:avLst/>
              <a:gdLst>
                <a:gd name="T0" fmla="*/ 2147483647 w 61"/>
                <a:gd name="T1" fmla="*/ 2147483647 h 62"/>
                <a:gd name="T2" fmla="*/ 0 w 61"/>
                <a:gd name="T3" fmla="*/ 2147483647 h 62"/>
                <a:gd name="T4" fmla="*/ 2147483647 w 61"/>
                <a:gd name="T5" fmla="*/ 0 h 62"/>
                <a:gd name="T6" fmla="*/ 2147483647 w 61"/>
                <a:gd name="T7" fmla="*/ 2147483647 h 62"/>
                <a:gd name="T8" fmla="*/ 2147483647 w 61"/>
                <a:gd name="T9" fmla="*/ 2147483647 h 62"/>
                <a:gd name="T10" fmla="*/ 0 60000 65536"/>
                <a:gd name="T11" fmla="*/ 0 60000 65536"/>
                <a:gd name="T12" fmla="*/ 0 60000 65536"/>
                <a:gd name="T13" fmla="*/ 0 60000 65536"/>
                <a:gd name="T14" fmla="*/ 0 60000 65536"/>
                <a:gd name="T15" fmla="*/ 0 w 61"/>
                <a:gd name="T16" fmla="*/ 0 h 62"/>
                <a:gd name="T17" fmla="*/ 61 w 61"/>
                <a:gd name="T18" fmla="*/ 62 h 62"/>
              </a:gdLst>
              <a:ahLst/>
              <a:cxnLst>
                <a:cxn ang="T10">
                  <a:pos x="T0" y="T1"/>
                </a:cxn>
                <a:cxn ang="T11">
                  <a:pos x="T2" y="T3"/>
                </a:cxn>
                <a:cxn ang="T12">
                  <a:pos x="T4" y="T5"/>
                </a:cxn>
                <a:cxn ang="T13">
                  <a:pos x="T6" y="T7"/>
                </a:cxn>
                <a:cxn ang="T14">
                  <a:pos x="T8" y="T9"/>
                </a:cxn>
              </a:cxnLst>
              <a:rect l="T15" t="T16" r="T17" b="T18"/>
              <a:pathLst>
                <a:path w="61" h="62">
                  <a:moveTo>
                    <a:pt x="54" y="62"/>
                  </a:moveTo>
                  <a:lnTo>
                    <a:pt x="0" y="7"/>
                  </a:lnTo>
                  <a:lnTo>
                    <a:pt x="7" y="0"/>
                  </a:lnTo>
                  <a:lnTo>
                    <a:pt x="61" y="57"/>
                  </a:lnTo>
                  <a:lnTo>
                    <a:pt x="54" y="62"/>
                  </a:lnTo>
                  <a:close/>
                </a:path>
              </a:pathLst>
            </a:custGeom>
            <a:solidFill>
              <a:schemeClr val="bg1"/>
            </a:solidFill>
            <a:ln w="9525">
              <a:noFill/>
              <a:round/>
              <a:headEnd/>
              <a:tailEnd/>
            </a:ln>
          </p:spPr>
          <p:txBody>
            <a:bodyPr/>
            <a:lstStyle/>
            <a:p>
              <a:endParaRPr lang="en-US"/>
            </a:p>
          </p:txBody>
        </p:sp>
        <p:sp>
          <p:nvSpPr>
            <p:cNvPr id="22597" name="Freeform 41"/>
            <p:cNvSpPr>
              <a:spLocks/>
            </p:cNvSpPr>
            <p:nvPr/>
          </p:nvSpPr>
          <p:spPr bwMode="auto">
            <a:xfrm>
              <a:off x="-5121275" y="966788"/>
              <a:ext cx="101600" cy="98425"/>
            </a:xfrm>
            <a:custGeom>
              <a:avLst/>
              <a:gdLst>
                <a:gd name="T0" fmla="*/ 2147483647 w 64"/>
                <a:gd name="T1" fmla="*/ 2147483647 h 62"/>
                <a:gd name="T2" fmla="*/ 0 w 64"/>
                <a:gd name="T3" fmla="*/ 2147483647 h 62"/>
                <a:gd name="T4" fmla="*/ 2147483647 w 64"/>
                <a:gd name="T5" fmla="*/ 0 h 62"/>
                <a:gd name="T6" fmla="*/ 2147483647 w 64"/>
                <a:gd name="T7" fmla="*/ 2147483647 h 62"/>
                <a:gd name="T8" fmla="*/ 2147483647 w 64"/>
                <a:gd name="T9" fmla="*/ 2147483647 h 62"/>
                <a:gd name="T10" fmla="*/ 0 60000 65536"/>
                <a:gd name="T11" fmla="*/ 0 60000 65536"/>
                <a:gd name="T12" fmla="*/ 0 60000 65536"/>
                <a:gd name="T13" fmla="*/ 0 60000 65536"/>
                <a:gd name="T14" fmla="*/ 0 60000 65536"/>
                <a:gd name="T15" fmla="*/ 0 w 64"/>
                <a:gd name="T16" fmla="*/ 0 h 62"/>
                <a:gd name="T17" fmla="*/ 64 w 64"/>
                <a:gd name="T18" fmla="*/ 62 h 62"/>
              </a:gdLst>
              <a:ahLst/>
              <a:cxnLst>
                <a:cxn ang="T10">
                  <a:pos x="T0" y="T1"/>
                </a:cxn>
                <a:cxn ang="T11">
                  <a:pos x="T2" y="T3"/>
                </a:cxn>
                <a:cxn ang="T12">
                  <a:pos x="T4" y="T5"/>
                </a:cxn>
                <a:cxn ang="T13">
                  <a:pos x="T6" y="T7"/>
                </a:cxn>
                <a:cxn ang="T14">
                  <a:pos x="T8" y="T9"/>
                </a:cxn>
              </a:cxnLst>
              <a:rect l="T15" t="T16" r="T17" b="T18"/>
              <a:pathLst>
                <a:path w="64" h="62">
                  <a:moveTo>
                    <a:pt x="57" y="62"/>
                  </a:moveTo>
                  <a:lnTo>
                    <a:pt x="0" y="7"/>
                  </a:lnTo>
                  <a:lnTo>
                    <a:pt x="5" y="0"/>
                  </a:lnTo>
                  <a:lnTo>
                    <a:pt x="64" y="57"/>
                  </a:lnTo>
                  <a:lnTo>
                    <a:pt x="57" y="62"/>
                  </a:lnTo>
                  <a:close/>
                </a:path>
              </a:pathLst>
            </a:custGeom>
            <a:solidFill>
              <a:schemeClr val="bg1"/>
            </a:solidFill>
            <a:ln w="9525">
              <a:noFill/>
              <a:round/>
              <a:headEnd/>
              <a:tailEnd/>
            </a:ln>
          </p:spPr>
          <p:txBody>
            <a:bodyPr/>
            <a:lstStyle/>
            <a:p>
              <a:endParaRPr lang="en-US"/>
            </a:p>
          </p:txBody>
        </p:sp>
        <p:sp>
          <p:nvSpPr>
            <p:cNvPr id="22598" name="Freeform 42"/>
            <p:cNvSpPr>
              <a:spLocks/>
            </p:cNvSpPr>
            <p:nvPr/>
          </p:nvSpPr>
          <p:spPr bwMode="auto">
            <a:xfrm>
              <a:off x="-5162550" y="1012825"/>
              <a:ext cx="101600" cy="96838"/>
            </a:xfrm>
            <a:custGeom>
              <a:avLst/>
              <a:gdLst>
                <a:gd name="T0" fmla="*/ 2147483647 w 64"/>
                <a:gd name="T1" fmla="*/ 2147483647 h 61"/>
                <a:gd name="T2" fmla="*/ 0 w 64"/>
                <a:gd name="T3" fmla="*/ 2147483647 h 61"/>
                <a:gd name="T4" fmla="*/ 2147483647 w 64"/>
                <a:gd name="T5" fmla="*/ 0 h 61"/>
                <a:gd name="T6" fmla="*/ 2147483647 w 64"/>
                <a:gd name="T7" fmla="*/ 2147483647 h 61"/>
                <a:gd name="T8" fmla="*/ 2147483647 w 64"/>
                <a:gd name="T9" fmla="*/ 2147483647 h 61"/>
                <a:gd name="T10" fmla="*/ 0 60000 65536"/>
                <a:gd name="T11" fmla="*/ 0 60000 65536"/>
                <a:gd name="T12" fmla="*/ 0 60000 65536"/>
                <a:gd name="T13" fmla="*/ 0 60000 65536"/>
                <a:gd name="T14" fmla="*/ 0 60000 65536"/>
                <a:gd name="T15" fmla="*/ 0 w 64"/>
                <a:gd name="T16" fmla="*/ 0 h 61"/>
                <a:gd name="T17" fmla="*/ 64 w 64"/>
                <a:gd name="T18" fmla="*/ 61 h 61"/>
              </a:gdLst>
              <a:ahLst/>
              <a:cxnLst>
                <a:cxn ang="T10">
                  <a:pos x="T0" y="T1"/>
                </a:cxn>
                <a:cxn ang="T11">
                  <a:pos x="T2" y="T3"/>
                </a:cxn>
                <a:cxn ang="T12">
                  <a:pos x="T4" y="T5"/>
                </a:cxn>
                <a:cxn ang="T13">
                  <a:pos x="T6" y="T7"/>
                </a:cxn>
                <a:cxn ang="T14">
                  <a:pos x="T8" y="T9"/>
                </a:cxn>
              </a:cxnLst>
              <a:rect l="T15" t="T16" r="T17" b="T18"/>
              <a:pathLst>
                <a:path w="64" h="61">
                  <a:moveTo>
                    <a:pt x="59" y="61"/>
                  </a:moveTo>
                  <a:lnTo>
                    <a:pt x="0" y="7"/>
                  </a:lnTo>
                  <a:lnTo>
                    <a:pt x="5" y="0"/>
                  </a:lnTo>
                  <a:lnTo>
                    <a:pt x="64" y="54"/>
                  </a:lnTo>
                  <a:lnTo>
                    <a:pt x="59" y="61"/>
                  </a:lnTo>
                  <a:close/>
                </a:path>
              </a:pathLst>
            </a:custGeom>
            <a:solidFill>
              <a:schemeClr val="bg1"/>
            </a:solidFill>
            <a:ln w="9525">
              <a:noFill/>
              <a:round/>
              <a:headEnd/>
              <a:tailEnd/>
            </a:ln>
          </p:spPr>
          <p:txBody>
            <a:bodyPr/>
            <a:lstStyle/>
            <a:p>
              <a:endParaRPr lang="en-US"/>
            </a:p>
          </p:txBody>
        </p:sp>
        <p:sp>
          <p:nvSpPr>
            <p:cNvPr id="22599" name="Freeform 43"/>
            <p:cNvSpPr>
              <a:spLocks/>
            </p:cNvSpPr>
            <p:nvPr/>
          </p:nvSpPr>
          <p:spPr bwMode="auto">
            <a:xfrm>
              <a:off x="-5203825" y="1057275"/>
              <a:ext cx="104775" cy="93663"/>
            </a:xfrm>
            <a:custGeom>
              <a:avLst/>
              <a:gdLst>
                <a:gd name="T0" fmla="*/ 2147483647 w 66"/>
                <a:gd name="T1" fmla="*/ 2147483647 h 59"/>
                <a:gd name="T2" fmla="*/ 0 w 66"/>
                <a:gd name="T3" fmla="*/ 2147483647 h 59"/>
                <a:gd name="T4" fmla="*/ 2147483647 w 66"/>
                <a:gd name="T5" fmla="*/ 0 h 59"/>
                <a:gd name="T6" fmla="*/ 2147483647 w 66"/>
                <a:gd name="T7" fmla="*/ 2147483647 h 59"/>
                <a:gd name="T8" fmla="*/ 2147483647 w 66"/>
                <a:gd name="T9" fmla="*/ 2147483647 h 59"/>
                <a:gd name="T10" fmla="*/ 0 60000 65536"/>
                <a:gd name="T11" fmla="*/ 0 60000 65536"/>
                <a:gd name="T12" fmla="*/ 0 60000 65536"/>
                <a:gd name="T13" fmla="*/ 0 60000 65536"/>
                <a:gd name="T14" fmla="*/ 0 60000 65536"/>
                <a:gd name="T15" fmla="*/ 0 w 66"/>
                <a:gd name="T16" fmla="*/ 0 h 59"/>
                <a:gd name="T17" fmla="*/ 66 w 66"/>
                <a:gd name="T18" fmla="*/ 59 h 59"/>
              </a:gdLst>
              <a:ahLst/>
              <a:cxnLst>
                <a:cxn ang="T10">
                  <a:pos x="T0" y="T1"/>
                </a:cxn>
                <a:cxn ang="T11">
                  <a:pos x="T2" y="T3"/>
                </a:cxn>
                <a:cxn ang="T12">
                  <a:pos x="T4" y="T5"/>
                </a:cxn>
                <a:cxn ang="T13">
                  <a:pos x="T6" y="T7"/>
                </a:cxn>
                <a:cxn ang="T14">
                  <a:pos x="T8" y="T9"/>
                </a:cxn>
              </a:cxnLst>
              <a:rect l="T15" t="T16" r="T17" b="T18"/>
              <a:pathLst>
                <a:path w="66" h="59">
                  <a:moveTo>
                    <a:pt x="61" y="59"/>
                  </a:moveTo>
                  <a:lnTo>
                    <a:pt x="0" y="7"/>
                  </a:lnTo>
                  <a:lnTo>
                    <a:pt x="7" y="0"/>
                  </a:lnTo>
                  <a:lnTo>
                    <a:pt x="66" y="52"/>
                  </a:lnTo>
                  <a:lnTo>
                    <a:pt x="61" y="59"/>
                  </a:lnTo>
                  <a:close/>
                </a:path>
              </a:pathLst>
            </a:custGeom>
            <a:solidFill>
              <a:schemeClr val="bg1"/>
            </a:solidFill>
            <a:ln w="9525">
              <a:noFill/>
              <a:round/>
              <a:headEnd/>
              <a:tailEnd/>
            </a:ln>
          </p:spPr>
          <p:txBody>
            <a:bodyPr/>
            <a:lstStyle/>
            <a:p>
              <a:endParaRPr lang="en-US"/>
            </a:p>
          </p:txBody>
        </p:sp>
        <p:sp>
          <p:nvSpPr>
            <p:cNvPr id="22600" name="Freeform 44"/>
            <p:cNvSpPr>
              <a:spLocks/>
            </p:cNvSpPr>
            <p:nvPr/>
          </p:nvSpPr>
          <p:spPr bwMode="auto">
            <a:xfrm>
              <a:off x="-5241925" y="1106488"/>
              <a:ext cx="104775" cy="88900"/>
            </a:xfrm>
            <a:custGeom>
              <a:avLst/>
              <a:gdLst>
                <a:gd name="T0" fmla="*/ 2147483647 w 66"/>
                <a:gd name="T1" fmla="*/ 2147483647 h 56"/>
                <a:gd name="T2" fmla="*/ 0 w 66"/>
                <a:gd name="T3" fmla="*/ 2147483647 h 56"/>
                <a:gd name="T4" fmla="*/ 2147483647 w 66"/>
                <a:gd name="T5" fmla="*/ 0 h 56"/>
                <a:gd name="T6" fmla="*/ 2147483647 w 66"/>
                <a:gd name="T7" fmla="*/ 2147483647 h 56"/>
                <a:gd name="T8" fmla="*/ 2147483647 w 66"/>
                <a:gd name="T9" fmla="*/ 2147483647 h 56"/>
                <a:gd name="T10" fmla="*/ 0 60000 65536"/>
                <a:gd name="T11" fmla="*/ 0 60000 65536"/>
                <a:gd name="T12" fmla="*/ 0 60000 65536"/>
                <a:gd name="T13" fmla="*/ 0 60000 65536"/>
                <a:gd name="T14" fmla="*/ 0 60000 65536"/>
                <a:gd name="T15" fmla="*/ 0 w 66"/>
                <a:gd name="T16" fmla="*/ 0 h 56"/>
                <a:gd name="T17" fmla="*/ 66 w 66"/>
                <a:gd name="T18" fmla="*/ 56 h 56"/>
              </a:gdLst>
              <a:ahLst/>
              <a:cxnLst>
                <a:cxn ang="T10">
                  <a:pos x="T0" y="T1"/>
                </a:cxn>
                <a:cxn ang="T11">
                  <a:pos x="T2" y="T3"/>
                </a:cxn>
                <a:cxn ang="T12">
                  <a:pos x="T4" y="T5"/>
                </a:cxn>
                <a:cxn ang="T13">
                  <a:pos x="T6" y="T7"/>
                </a:cxn>
                <a:cxn ang="T14">
                  <a:pos x="T8" y="T9"/>
                </a:cxn>
              </a:cxnLst>
              <a:rect l="T15" t="T16" r="T17" b="T18"/>
              <a:pathLst>
                <a:path w="66" h="56">
                  <a:moveTo>
                    <a:pt x="62" y="56"/>
                  </a:moveTo>
                  <a:lnTo>
                    <a:pt x="0" y="7"/>
                  </a:lnTo>
                  <a:lnTo>
                    <a:pt x="5" y="0"/>
                  </a:lnTo>
                  <a:lnTo>
                    <a:pt x="66" y="49"/>
                  </a:lnTo>
                  <a:lnTo>
                    <a:pt x="62" y="56"/>
                  </a:lnTo>
                  <a:close/>
                </a:path>
              </a:pathLst>
            </a:custGeom>
            <a:solidFill>
              <a:schemeClr val="bg1"/>
            </a:solidFill>
            <a:ln w="9525">
              <a:noFill/>
              <a:round/>
              <a:headEnd/>
              <a:tailEnd/>
            </a:ln>
          </p:spPr>
          <p:txBody>
            <a:bodyPr/>
            <a:lstStyle/>
            <a:p>
              <a:endParaRPr lang="en-US"/>
            </a:p>
          </p:txBody>
        </p:sp>
        <p:sp>
          <p:nvSpPr>
            <p:cNvPr id="22601" name="Freeform 45"/>
            <p:cNvSpPr>
              <a:spLocks/>
            </p:cNvSpPr>
            <p:nvPr/>
          </p:nvSpPr>
          <p:spPr bwMode="auto">
            <a:xfrm>
              <a:off x="-5278437" y="1150938"/>
              <a:ext cx="107950" cy="90488"/>
            </a:xfrm>
            <a:custGeom>
              <a:avLst/>
              <a:gdLst>
                <a:gd name="T0" fmla="*/ 2147483647 w 68"/>
                <a:gd name="T1" fmla="*/ 2147483647 h 57"/>
                <a:gd name="T2" fmla="*/ 0 w 68"/>
                <a:gd name="T3" fmla="*/ 2147483647 h 57"/>
                <a:gd name="T4" fmla="*/ 2147483647 w 68"/>
                <a:gd name="T5" fmla="*/ 0 h 57"/>
                <a:gd name="T6" fmla="*/ 2147483647 w 68"/>
                <a:gd name="T7" fmla="*/ 2147483647 h 57"/>
                <a:gd name="T8" fmla="*/ 2147483647 w 68"/>
                <a:gd name="T9" fmla="*/ 2147483647 h 57"/>
                <a:gd name="T10" fmla="*/ 0 60000 65536"/>
                <a:gd name="T11" fmla="*/ 0 60000 65536"/>
                <a:gd name="T12" fmla="*/ 0 60000 65536"/>
                <a:gd name="T13" fmla="*/ 0 60000 65536"/>
                <a:gd name="T14" fmla="*/ 0 60000 65536"/>
                <a:gd name="T15" fmla="*/ 0 w 68"/>
                <a:gd name="T16" fmla="*/ 0 h 57"/>
                <a:gd name="T17" fmla="*/ 68 w 68"/>
                <a:gd name="T18" fmla="*/ 57 h 57"/>
              </a:gdLst>
              <a:ahLst/>
              <a:cxnLst>
                <a:cxn ang="T10">
                  <a:pos x="T0" y="T1"/>
                </a:cxn>
                <a:cxn ang="T11">
                  <a:pos x="T2" y="T3"/>
                </a:cxn>
                <a:cxn ang="T12">
                  <a:pos x="T4" y="T5"/>
                </a:cxn>
                <a:cxn ang="T13">
                  <a:pos x="T6" y="T7"/>
                </a:cxn>
                <a:cxn ang="T14">
                  <a:pos x="T8" y="T9"/>
                </a:cxn>
              </a:cxnLst>
              <a:rect l="T15" t="T16" r="T17" b="T18"/>
              <a:pathLst>
                <a:path w="68" h="57">
                  <a:moveTo>
                    <a:pt x="61" y="57"/>
                  </a:moveTo>
                  <a:lnTo>
                    <a:pt x="0" y="9"/>
                  </a:lnTo>
                  <a:lnTo>
                    <a:pt x="4" y="0"/>
                  </a:lnTo>
                  <a:lnTo>
                    <a:pt x="68" y="50"/>
                  </a:lnTo>
                  <a:lnTo>
                    <a:pt x="61" y="57"/>
                  </a:lnTo>
                  <a:close/>
                </a:path>
              </a:pathLst>
            </a:custGeom>
            <a:solidFill>
              <a:schemeClr val="bg1"/>
            </a:solidFill>
            <a:ln w="9525">
              <a:noFill/>
              <a:round/>
              <a:headEnd/>
              <a:tailEnd/>
            </a:ln>
          </p:spPr>
          <p:txBody>
            <a:bodyPr/>
            <a:lstStyle/>
            <a:p>
              <a:endParaRPr lang="en-US"/>
            </a:p>
          </p:txBody>
        </p:sp>
        <p:sp>
          <p:nvSpPr>
            <p:cNvPr id="22602" name="Freeform 46"/>
            <p:cNvSpPr>
              <a:spLocks/>
            </p:cNvSpPr>
            <p:nvPr/>
          </p:nvSpPr>
          <p:spPr bwMode="auto">
            <a:xfrm>
              <a:off x="-5316537" y="1200150"/>
              <a:ext cx="112713" cy="85725"/>
            </a:xfrm>
            <a:custGeom>
              <a:avLst/>
              <a:gdLst>
                <a:gd name="T0" fmla="*/ 2147483647 w 71"/>
                <a:gd name="T1" fmla="*/ 2147483647 h 54"/>
                <a:gd name="T2" fmla="*/ 0 w 71"/>
                <a:gd name="T3" fmla="*/ 2147483647 h 54"/>
                <a:gd name="T4" fmla="*/ 2147483647 w 71"/>
                <a:gd name="T5" fmla="*/ 0 h 54"/>
                <a:gd name="T6" fmla="*/ 2147483647 w 71"/>
                <a:gd name="T7" fmla="*/ 2147483647 h 54"/>
                <a:gd name="T8" fmla="*/ 2147483647 w 71"/>
                <a:gd name="T9" fmla="*/ 2147483647 h 54"/>
                <a:gd name="T10" fmla="*/ 0 60000 65536"/>
                <a:gd name="T11" fmla="*/ 0 60000 65536"/>
                <a:gd name="T12" fmla="*/ 0 60000 65536"/>
                <a:gd name="T13" fmla="*/ 0 60000 65536"/>
                <a:gd name="T14" fmla="*/ 0 60000 65536"/>
                <a:gd name="T15" fmla="*/ 0 w 71"/>
                <a:gd name="T16" fmla="*/ 0 h 54"/>
                <a:gd name="T17" fmla="*/ 71 w 71"/>
                <a:gd name="T18" fmla="*/ 54 h 54"/>
              </a:gdLst>
              <a:ahLst/>
              <a:cxnLst>
                <a:cxn ang="T10">
                  <a:pos x="T0" y="T1"/>
                </a:cxn>
                <a:cxn ang="T11">
                  <a:pos x="T2" y="T3"/>
                </a:cxn>
                <a:cxn ang="T12">
                  <a:pos x="T4" y="T5"/>
                </a:cxn>
                <a:cxn ang="T13">
                  <a:pos x="T6" y="T7"/>
                </a:cxn>
                <a:cxn ang="T14">
                  <a:pos x="T8" y="T9"/>
                </a:cxn>
              </a:cxnLst>
              <a:rect l="T15" t="T16" r="T17" b="T18"/>
              <a:pathLst>
                <a:path w="71" h="54">
                  <a:moveTo>
                    <a:pt x="64" y="54"/>
                  </a:moveTo>
                  <a:lnTo>
                    <a:pt x="0" y="9"/>
                  </a:lnTo>
                  <a:lnTo>
                    <a:pt x="7" y="0"/>
                  </a:lnTo>
                  <a:lnTo>
                    <a:pt x="71" y="47"/>
                  </a:lnTo>
                  <a:lnTo>
                    <a:pt x="64" y="54"/>
                  </a:lnTo>
                  <a:close/>
                </a:path>
              </a:pathLst>
            </a:custGeom>
            <a:solidFill>
              <a:schemeClr val="bg1"/>
            </a:solidFill>
            <a:ln w="9525">
              <a:noFill/>
              <a:round/>
              <a:headEnd/>
              <a:tailEnd/>
            </a:ln>
          </p:spPr>
          <p:txBody>
            <a:bodyPr/>
            <a:lstStyle/>
            <a:p>
              <a:endParaRPr lang="en-US"/>
            </a:p>
          </p:txBody>
        </p:sp>
        <p:sp>
          <p:nvSpPr>
            <p:cNvPr id="22603" name="Freeform 47"/>
            <p:cNvSpPr>
              <a:spLocks/>
            </p:cNvSpPr>
            <p:nvPr/>
          </p:nvSpPr>
          <p:spPr bwMode="auto">
            <a:xfrm>
              <a:off x="-5349875" y="1247775"/>
              <a:ext cx="112713" cy="87313"/>
            </a:xfrm>
            <a:custGeom>
              <a:avLst/>
              <a:gdLst>
                <a:gd name="T0" fmla="*/ 2147483647 w 71"/>
                <a:gd name="T1" fmla="*/ 2147483647 h 55"/>
                <a:gd name="T2" fmla="*/ 0 w 71"/>
                <a:gd name="T3" fmla="*/ 2147483647 h 55"/>
                <a:gd name="T4" fmla="*/ 2147483647 w 71"/>
                <a:gd name="T5" fmla="*/ 0 h 55"/>
                <a:gd name="T6" fmla="*/ 2147483647 w 71"/>
                <a:gd name="T7" fmla="*/ 2147483647 h 55"/>
                <a:gd name="T8" fmla="*/ 2147483647 w 71"/>
                <a:gd name="T9" fmla="*/ 2147483647 h 55"/>
                <a:gd name="T10" fmla="*/ 0 60000 65536"/>
                <a:gd name="T11" fmla="*/ 0 60000 65536"/>
                <a:gd name="T12" fmla="*/ 0 60000 65536"/>
                <a:gd name="T13" fmla="*/ 0 60000 65536"/>
                <a:gd name="T14" fmla="*/ 0 60000 65536"/>
                <a:gd name="T15" fmla="*/ 0 w 71"/>
                <a:gd name="T16" fmla="*/ 0 h 55"/>
                <a:gd name="T17" fmla="*/ 71 w 71"/>
                <a:gd name="T18" fmla="*/ 55 h 55"/>
              </a:gdLst>
              <a:ahLst/>
              <a:cxnLst>
                <a:cxn ang="T10">
                  <a:pos x="T0" y="T1"/>
                </a:cxn>
                <a:cxn ang="T11">
                  <a:pos x="T2" y="T3"/>
                </a:cxn>
                <a:cxn ang="T12">
                  <a:pos x="T4" y="T5"/>
                </a:cxn>
                <a:cxn ang="T13">
                  <a:pos x="T6" y="T7"/>
                </a:cxn>
                <a:cxn ang="T14">
                  <a:pos x="T8" y="T9"/>
                </a:cxn>
              </a:cxnLst>
              <a:rect l="T15" t="T16" r="T17" b="T18"/>
              <a:pathLst>
                <a:path w="71" h="55">
                  <a:moveTo>
                    <a:pt x="66" y="55"/>
                  </a:moveTo>
                  <a:lnTo>
                    <a:pt x="0" y="10"/>
                  </a:lnTo>
                  <a:lnTo>
                    <a:pt x="5" y="0"/>
                  </a:lnTo>
                  <a:lnTo>
                    <a:pt x="71" y="45"/>
                  </a:lnTo>
                  <a:lnTo>
                    <a:pt x="66" y="55"/>
                  </a:lnTo>
                  <a:close/>
                </a:path>
              </a:pathLst>
            </a:custGeom>
            <a:solidFill>
              <a:schemeClr val="bg1"/>
            </a:solidFill>
            <a:ln w="9525">
              <a:noFill/>
              <a:round/>
              <a:headEnd/>
              <a:tailEnd/>
            </a:ln>
          </p:spPr>
          <p:txBody>
            <a:bodyPr/>
            <a:lstStyle/>
            <a:p>
              <a:endParaRPr lang="en-US"/>
            </a:p>
          </p:txBody>
        </p:sp>
        <p:sp>
          <p:nvSpPr>
            <p:cNvPr id="22604" name="Freeform 48"/>
            <p:cNvSpPr>
              <a:spLocks/>
            </p:cNvSpPr>
            <p:nvPr/>
          </p:nvSpPr>
          <p:spPr bwMode="auto">
            <a:xfrm>
              <a:off x="-5383212" y="1301750"/>
              <a:ext cx="111125" cy="77788"/>
            </a:xfrm>
            <a:custGeom>
              <a:avLst/>
              <a:gdLst>
                <a:gd name="T0" fmla="*/ 2147483647 w 70"/>
                <a:gd name="T1" fmla="*/ 2147483647 h 49"/>
                <a:gd name="T2" fmla="*/ 0 w 70"/>
                <a:gd name="T3" fmla="*/ 2147483647 h 49"/>
                <a:gd name="T4" fmla="*/ 2147483647 w 70"/>
                <a:gd name="T5" fmla="*/ 0 h 49"/>
                <a:gd name="T6" fmla="*/ 2147483647 w 70"/>
                <a:gd name="T7" fmla="*/ 2147483647 h 49"/>
                <a:gd name="T8" fmla="*/ 2147483647 w 70"/>
                <a:gd name="T9" fmla="*/ 2147483647 h 49"/>
                <a:gd name="T10" fmla="*/ 0 60000 65536"/>
                <a:gd name="T11" fmla="*/ 0 60000 65536"/>
                <a:gd name="T12" fmla="*/ 0 60000 65536"/>
                <a:gd name="T13" fmla="*/ 0 60000 65536"/>
                <a:gd name="T14" fmla="*/ 0 60000 65536"/>
                <a:gd name="T15" fmla="*/ 0 w 70"/>
                <a:gd name="T16" fmla="*/ 0 h 49"/>
                <a:gd name="T17" fmla="*/ 70 w 70"/>
                <a:gd name="T18" fmla="*/ 49 h 49"/>
              </a:gdLst>
              <a:ahLst/>
              <a:cxnLst>
                <a:cxn ang="T10">
                  <a:pos x="T0" y="T1"/>
                </a:cxn>
                <a:cxn ang="T11">
                  <a:pos x="T2" y="T3"/>
                </a:cxn>
                <a:cxn ang="T12">
                  <a:pos x="T4" y="T5"/>
                </a:cxn>
                <a:cxn ang="T13">
                  <a:pos x="T6" y="T7"/>
                </a:cxn>
                <a:cxn ang="T14">
                  <a:pos x="T8" y="T9"/>
                </a:cxn>
              </a:cxnLst>
              <a:rect l="T15" t="T16" r="T17" b="T18"/>
              <a:pathLst>
                <a:path w="70" h="49">
                  <a:moveTo>
                    <a:pt x="66" y="49"/>
                  </a:moveTo>
                  <a:lnTo>
                    <a:pt x="0" y="7"/>
                  </a:lnTo>
                  <a:lnTo>
                    <a:pt x="4" y="0"/>
                  </a:lnTo>
                  <a:lnTo>
                    <a:pt x="70" y="42"/>
                  </a:lnTo>
                  <a:lnTo>
                    <a:pt x="66" y="49"/>
                  </a:lnTo>
                  <a:close/>
                </a:path>
              </a:pathLst>
            </a:custGeom>
            <a:solidFill>
              <a:schemeClr val="bg1"/>
            </a:solidFill>
            <a:ln w="9525">
              <a:noFill/>
              <a:round/>
              <a:headEnd/>
              <a:tailEnd/>
            </a:ln>
          </p:spPr>
          <p:txBody>
            <a:bodyPr/>
            <a:lstStyle/>
            <a:p>
              <a:endParaRPr lang="en-US"/>
            </a:p>
          </p:txBody>
        </p:sp>
        <p:sp>
          <p:nvSpPr>
            <p:cNvPr id="22605" name="Freeform 49"/>
            <p:cNvSpPr>
              <a:spLocks/>
            </p:cNvSpPr>
            <p:nvPr/>
          </p:nvSpPr>
          <p:spPr bwMode="auto">
            <a:xfrm>
              <a:off x="-5418137" y="1349375"/>
              <a:ext cx="115888" cy="79375"/>
            </a:xfrm>
            <a:custGeom>
              <a:avLst/>
              <a:gdLst>
                <a:gd name="T0" fmla="*/ 2147483647 w 73"/>
                <a:gd name="T1" fmla="*/ 2147483647 h 50"/>
                <a:gd name="T2" fmla="*/ 0 w 73"/>
                <a:gd name="T3" fmla="*/ 2147483647 h 50"/>
                <a:gd name="T4" fmla="*/ 2147483647 w 73"/>
                <a:gd name="T5" fmla="*/ 0 h 50"/>
                <a:gd name="T6" fmla="*/ 2147483647 w 73"/>
                <a:gd name="T7" fmla="*/ 2147483647 h 50"/>
                <a:gd name="T8" fmla="*/ 2147483647 w 73"/>
                <a:gd name="T9" fmla="*/ 2147483647 h 50"/>
                <a:gd name="T10" fmla="*/ 0 60000 65536"/>
                <a:gd name="T11" fmla="*/ 0 60000 65536"/>
                <a:gd name="T12" fmla="*/ 0 60000 65536"/>
                <a:gd name="T13" fmla="*/ 0 60000 65536"/>
                <a:gd name="T14" fmla="*/ 0 60000 65536"/>
                <a:gd name="T15" fmla="*/ 0 w 73"/>
                <a:gd name="T16" fmla="*/ 0 h 50"/>
                <a:gd name="T17" fmla="*/ 73 w 73"/>
                <a:gd name="T18" fmla="*/ 50 h 50"/>
              </a:gdLst>
              <a:ahLst/>
              <a:cxnLst>
                <a:cxn ang="T10">
                  <a:pos x="T0" y="T1"/>
                </a:cxn>
                <a:cxn ang="T11">
                  <a:pos x="T2" y="T3"/>
                </a:cxn>
                <a:cxn ang="T12">
                  <a:pos x="T4" y="T5"/>
                </a:cxn>
                <a:cxn ang="T13">
                  <a:pos x="T6" y="T7"/>
                </a:cxn>
                <a:cxn ang="T14">
                  <a:pos x="T8" y="T9"/>
                </a:cxn>
              </a:cxnLst>
              <a:rect l="T15" t="T16" r="T17" b="T18"/>
              <a:pathLst>
                <a:path w="73" h="50">
                  <a:moveTo>
                    <a:pt x="69" y="50"/>
                  </a:moveTo>
                  <a:lnTo>
                    <a:pt x="0" y="10"/>
                  </a:lnTo>
                  <a:lnTo>
                    <a:pt x="7" y="0"/>
                  </a:lnTo>
                  <a:lnTo>
                    <a:pt x="73" y="43"/>
                  </a:lnTo>
                  <a:lnTo>
                    <a:pt x="69" y="50"/>
                  </a:lnTo>
                  <a:close/>
                </a:path>
              </a:pathLst>
            </a:custGeom>
            <a:solidFill>
              <a:schemeClr val="bg1"/>
            </a:solidFill>
            <a:ln w="9525">
              <a:noFill/>
              <a:round/>
              <a:headEnd/>
              <a:tailEnd/>
            </a:ln>
          </p:spPr>
          <p:txBody>
            <a:bodyPr/>
            <a:lstStyle/>
            <a:p>
              <a:endParaRPr lang="en-US"/>
            </a:p>
          </p:txBody>
        </p:sp>
        <p:sp>
          <p:nvSpPr>
            <p:cNvPr id="22606" name="Freeform 50"/>
            <p:cNvSpPr>
              <a:spLocks/>
            </p:cNvSpPr>
            <p:nvPr/>
          </p:nvSpPr>
          <p:spPr bwMode="auto">
            <a:xfrm>
              <a:off x="-5448300" y="1401763"/>
              <a:ext cx="117475" cy="76200"/>
            </a:xfrm>
            <a:custGeom>
              <a:avLst/>
              <a:gdLst>
                <a:gd name="T0" fmla="*/ 2147483647 w 74"/>
                <a:gd name="T1" fmla="*/ 2147483647 h 48"/>
                <a:gd name="T2" fmla="*/ 0 w 74"/>
                <a:gd name="T3" fmla="*/ 2147483647 h 48"/>
                <a:gd name="T4" fmla="*/ 2147483647 w 74"/>
                <a:gd name="T5" fmla="*/ 0 h 48"/>
                <a:gd name="T6" fmla="*/ 2147483647 w 74"/>
                <a:gd name="T7" fmla="*/ 2147483647 h 48"/>
                <a:gd name="T8" fmla="*/ 2147483647 w 74"/>
                <a:gd name="T9" fmla="*/ 2147483647 h 48"/>
                <a:gd name="T10" fmla="*/ 0 60000 65536"/>
                <a:gd name="T11" fmla="*/ 0 60000 65536"/>
                <a:gd name="T12" fmla="*/ 0 60000 65536"/>
                <a:gd name="T13" fmla="*/ 0 60000 65536"/>
                <a:gd name="T14" fmla="*/ 0 60000 65536"/>
                <a:gd name="T15" fmla="*/ 0 w 74"/>
                <a:gd name="T16" fmla="*/ 0 h 48"/>
                <a:gd name="T17" fmla="*/ 74 w 74"/>
                <a:gd name="T18" fmla="*/ 48 h 48"/>
              </a:gdLst>
              <a:ahLst/>
              <a:cxnLst>
                <a:cxn ang="T10">
                  <a:pos x="T0" y="T1"/>
                </a:cxn>
                <a:cxn ang="T11">
                  <a:pos x="T2" y="T3"/>
                </a:cxn>
                <a:cxn ang="T12">
                  <a:pos x="T4" y="T5"/>
                </a:cxn>
                <a:cxn ang="T13">
                  <a:pos x="T6" y="T7"/>
                </a:cxn>
                <a:cxn ang="T14">
                  <a:pos x="T8" y="T9"/>
                </a:cxn>
              </a:cxnLst>
              <a:rect l="T15" t="T16" r="T17" b="T18"/>
              <a:pathLst>
                <a:path w="74" h="48">
                  <a:moveTo>
                    <a:pt x="69" y="48"/>
                  </a:moveTo>
                  <a:lnTo>
                    <a:pt x="0" y="10"/>
                  </a:lnTo>
                  <a:lnTo>
                    <a:pt x="5" y="0"/>
                  </a:lnTo>
                  <a:lnTo>
                    <a:pt x="74" y="40"/>
                  </a:lnTo>
                  <a:lnTo>
                    <a:pt x="69" y="48"/>
                  </a:lnTo>
                  <a:close/>
                </a:path>
              </a:pathLst>
            </a:custGeom>
            <a:solidFill>
              <a:schemeClr val="bg1"/>
            </a:solidFill>
            <a:ln w="9525">
              <a:noFill/>
              <a:round/>
              <a:headEnd/>
              <a:tailEnd/>
            </a:ln>
          </p:spPr>
          <p:txBody>
            <a:bodyPr/>
            <a:lstStyle/>
            <a:p>
              <a:endParaRPr lang="en-US"/>
            </a:p>
          </p:txBody>
        </p:sp>
        <p:sp>
          <p:nvSpPr>
            <p:cNvPr id="22607" name="Freeform 51"/>
            <p:cNvSpPr>
              <a:spLocks/>
            </p:cNvSpPr>
            <p:nvPr/>
          </p:nvSpPr>
          <p:spPr bwMode="auto">
            <a:xfrm>
              <a:off x="-5478462" y="1454150"/>
              <a:ext cx="120650" cy="76200"/>
            </a:xfrm>
            <a:custGeom>
              <a:avLst/>
              <a:gdLst>
                <a:gd name="T0" fmla="*/ 2147483647 w 76"/>
                <a:gd name="T1" fmla="*/ 2147483647 h 48"/>
                <a:gd name="T2" fmla="*/ 0 w 76"/>
                <a:gd name="T3" fmla="*/ 2147483647 h 48"/>
                <a:gd name="T4" fmla="*/ 2147483647 w 76"/>
                <a:gd name="T5" fmla="*/ 0 h 48"/>
                <a:gd name="T6" fmla="*/ 2147483647 w 76"/>
                <a:gd name="T7" fmla="*/ 2147483647 h 48"/>
                <a:gd name="T8" fmla="*/ 2147483647 w 76"/>
                <a:gd name="T9" fmla="*/ 2147483647 h 48"/>
                <a:gd name="T10" fmla="*/ 0 60000 65536"/>
                <a:gd name="T11" fmla="*/ 0 60000 65536"/>
                <a:gd name="T12" fmla="*/ 0 60000 65536"/>
                <a:gd name="T13" fmla="*/ 0 60000 65536"/>
                <a:gd name="T14" fmla="*/ 0 60000 65536"/>
                <a:gd name="T15" fmla="*/ 0 w 76"/>
                <a:gd name="T16" fmla="*/ 0 h 48"/>
                <a:gd name="T17" fmla="*/ 76 w 76"/>
                <a:gd name="T18" fmla="*/ 48 h 48"/>
              </a:gdLst>
              <a:ahLst/>
              <a:cxnLst>
                <a:cxn ang="T10">
                  <a:pos x="T0" y="T1"/>
                </a:cxn>
                <a:cxn ang="T11">
                  <a:pos x="T2" y="T3"/>
                </a:cxn>
                <a:cxn ang="T12">
                  <a:pos x="T4" y="T5"/>
                </a:cxn>
                <a:cxn ang="T13">
                  <a:pos x="T6" y="T7"/>
                </a:cxn>
                <a:cxn ang="T14">
                  <a:pos x="T8" y="T9"/>
                </a:cxn>
              </a:cxnLst>
              <a:rect l="T15" t="T16" r="T17" b="T18"/>
              <a:pathLst>
                <a:path w="76" h="48">
                  <a:moveTo>
                    <a:pt x="71" y="48"/>
                  </a:moveTo>
                  <a:lnTo>
                    <a:pt x="0" y="10"/>
                  </a:lnTo>
                  <a:lnTo>
                    <a:pt x="5" y="0"/>
                  </a:lnTo>
                  <a:lnTo>
                    <a:pt x="76" y="38"/>
                  </a:lnTo>
                  <a:lnTo>
                    <a:pt x="71" y="48"/>
                  </a:lnTo>
                  <a:close/>
                </a:path>
              </a:pathLst>
            </a:custGeom>
            <a:solidFill>
              <a:schemeClr val="bg1"/>
            </a:solidFill>
            <a:ln w="9525">
              <a:noFill/>
              <a:round/>
              <a:headEnd/>
              <a:tailEnd/>
            </a:ln>
          </p:spPr>
          <p:txBody>
            <a:bodyPr/>
            <a:lstStyle/>
            <a:p>
              <a:endParaRPr lang="en-US"/>
            </a:p>
          </p:txBody>
        </p:sp>
        <p:sp>
          <p:nvSpPr>
            <p:cNvPr id="22608" name="Freeform 52"/>
            <p:cNvSpPr>
              <a:spLocks/>
            </p:cNvSpPr>
            <p:nvPr/>
          </p:nvSpPr>
          <p:spPr bwMode="auto">
            <a:xfrm>
              <a:off x="-5503862" y="1511300"/>
              <a:ext cx="120650" cy="66675"/>
            </a:xfrm>
            <a:custGeom>
              <a:avLst/>
              <a:gdLst>
                <a:gd name="T0" fmla="*/ 2147483647 w 76"/>
                <a:gd name="T1" fmla="*/ 2147483647 h 42"/>
                <a:gd name="T2" fmla="*/ 0 w 76"/>
                <a:gd name="T3" fmla="*/ 2147483647 h 42"/>
                <a:gd name="T4" fmla="*/ 2147483647 w 76"/>
                <a:gd name="T5" fmla="*/ 0 h 42"/>
                <a:gd name="T6" fmla="*/ 2147483647 w 76"/>
                <a:gd name="T7" fmla="*/ 2147483647 h 42"/>
                <a:gd name="T8" fmla="*/ 2147483647 w 76"/>
                <a:gd name="T9" fmla="*/ 2147483647 h 42"/>
                <a:gd name="T10" fmla="*/ 0 60000 65536"/>
                <a:gd name="T11" fmla="*/ 0 60000 65536"/>
                <a:gd name="T12" fmla="*/ 0 60000 65536"/>
                <a:gd name="T13" fmla="*/ 0 60000 65536"/>
                <a:gd name="T14" fmla="*/ 0 60000 65536"/>
                <a:gd name="T15" fmla="*/ 0 w 76"/>
                <a:gd name="T16" fmla="*/ 0 h 42"/>
                <a:gd name="T17" fmla="*/ 76 w 76"/>
                <a:gd name="T18" fmla="*/ 42 h 42"/>
              </a:gdLst>
              <a:ahLst/>
              <a:cxnLst>
                <a:cxn ang="T10">
                  <a:pos x="T0" y="T1"/>
                </a:cxn>
                <a:cxn ang="T11">
                  <a:pos x="T2" y="T3"/>
                </a:cxn>
                <a:cxn ang="T12">
                  <a:pos x="T4" y="T5"/>
                </a:cxn>
                <a:cxn ang="T13">
                  <a:pos x="T6" y="T7"/>
                </a:cxn>
                <a:cxn ang="T14">
                  <a:pos x="T8" y="T9"/>
                </a:cxn>
              </a:cxnLst>
              <a:rect l="T15" t="T16" r="T17" b="T18"/>
              <a:pathLst>
                <a:path w="76" h="42">
                  <a:moveTo>
                    <a:pt x="71" y="42"/>
                  </a:moveTo>
                  <a:lnTo>
                    <a:pt x="0" y="7"/>
                  </a:lnTo>
                  <a:lnTo>
                    <a:pt x="5" y="0"/>
                  </a:lnTo>
                  <a:lnTo>
                    <a:pt x="76" y="35"/>
                  </a:lnTo>
                  <a:lnTo>
                    <a:pt x="71" y="42"/>
                  </a:lnTo>
                  <a:close/>
                </a:path>
              </a:pathLst>
            </a:custGeom>
            <a:solidFill>
              <a:schemeClr val="bg1"/>
            </a:solidFill>
            <a:ln w="9525">
              <a:noFill/>
              <a:round/>
              <a:headEnd/>
              <a:tailEnd/>
            </a:ln>
          </p:spPr>
          <p:txBody>
            <a:bodyPr/>
            <a:lstStyle/>
            <a:p>
              <a:endParaRPr lang="en-US"/>
            </a:p>
          </p:txBody>
        </p:sp>
        <p:sp>
          <p:nvSpPr>
            <p:cNvPr id="22609" name="Freeform 53"/>
            <p:cNvSpPr>
              <a:spLocks/>
            </p:cNvSpPr>
            <p:nvPr/>
          </p:nvSpPr>
          <p:spPr bwMode="auto">
            <a:xfrm>
              <a:off x="-5530850" y="1563688"/>
              <a:ext cx="120650" cy="66675"/>
            </a:xfrm>
            <a:custGeom>
              <a:avLst/>
              <a:gdLst>
                <a:gd name="T0" fmla="*/ 2147483647 w 76"/>
                <a:gd name="T1" fmla="*/ 2147483647 h 42"/>
                <a:gd name="T2" fmla="*/ 0 w 76"/>
                <a:gd name="T3" fmla="*/ 2147483647 h 42"/>
                <a:gd name="T4" fmla="*/ 2147483647 w 76"/>
                <a:gd name="T5" fmla="*/ 0 h 42"/>
                <a:gd name="T6" fmla="*/ 2147483647 w 76"/>
                <a:gd name="T7" fmla="*/ 2147483647 h 42"/>
                <a:gd name="T8" fmla="*/ 2147483647 w 76"/>
                <a:gd name="T9" fmla="*/ 2147483647 h 42"/>
                <a:gd name="T10" fmla="*/ 0 60000 65536"/>
                <a:gd name="T11" fmla="*/ 0 60000 65536"/>
                <a:gd name="T12" fmla="*/ 0 60000 65536"/>
                <a:gd name="T13" fmla="*/ 0 60000 65536"/>
                <a:gd name="T14" fmla="*/ 0 60000 65536"/>
                <a:gd name="T15" fmla="*/ 0 w 76"/>
                <a:gd name="T16" fmla="*/ 0 h 42"/>
                <a:gd name="T17" fmla="*/ 76 w 76"/>
                <a:gd name="T18" fmla="*/ 42 h 42"/>
              </a:gdLst>
              <a:ahLst/>
              <a:cxnLst>
                <a:cxn ang="T10">
                  <a:pos x="T0" y="T1"/>
                </a:cxn>
                <a:cxn ang="T11">
                  <a:pos x="T2" y="T3"/>
                </a:cxn>
                <a:cxn ang="T12">
                  <a:pos x="T4" y="T5"/>
                </a:cxn>
                <a:cxn ang="T13">
                  <a:pos x="T6" y="T7"/>
                </a:cxn>
                <a:cxn ang="T14">
                  <a:pos x="T8" y="T9"/>
                </a:cxn>
              </a:cxnLst>
              <a:rect l="T15" t="T16" r="T17" b="T18"/>
              <a:pathLst>
                <a:path w="76" h="42">
                  <a:moveTo>
                    <a:pt x="71" y="42"/>
                  </a:moveTo>
                  <a:lnTo>
                    <a:pt x="0" y="9"/>
                  </a:lnTo>
                  <a:lnTo>
                    <a:pt x="5" y="0"/>
                  </a:lnTo>
                  <a:lnTo>
                    <a:pt x="76" y="33"/>
                  </a:lnTo>
                  <a:lnTo>
                    <a:pt x="71" y="42"/>
                  </a:lnTo>
                  <a:close/>
                </a:path>
              </a:pathLst>
            </a:custGeom>
            <a:solidFill>
              <a:schemeClr val="bg1"/>
            </a:solidFill>
            <a:ln w="9525">
              <a:noFill/>
              <a:round/>
              <a:headEnd/>
              <a:tailEnd/>
            </a:ln>
          </p:spPr>
          <p:txBody>
            <a:bodyPr/>
            <a:lstStyle/>
            <a:p>
              <a:endParaRPr lang="en-US"/>
            </a:p>
          </p:txBody>
        </p:sp>
        <p:sp>
          <p:nvSpPr>
            <p:cNvPr id="22610" name="Freeform 54"/>
            <p:cNvSpPr>
              <a:spLocks/>
            </p:cNvSpPr>
            <p:nvPr/>
          </p:nvSpPr>
          <p:spPr bwMode="auto">
            <a:xfrm>
              <a:off x="-5556250" y="1619250"/>
              <a:ext cx="119063" cy="63500"/>
            </a:xfrm>
            <a:custGeom>
              <a:avLst/>
              <a:gdLst>
                <a:gd name="T0" fmla="*/ 2147483647 w 75"/>
                <a:gd name="T1" fmla="*/ 2147483647 h 40"/>
                <a:gd name="T2" fmla="*/ 0 w 75"/>
                <a:gd name="T3" fmla="*/ 2147483647 h 40"/>
                <a:gd name="T4" fmla="*/ 2147483647 w 75"/>
                <a:gd name="T5" fmla="*/ 0 h 40"/>
                <a:gd name="T6" fmla="*/ 2147483647 w 75"/>
                <a:gd name="T7" fmla="*/ 2147483647 h 40"/>
                <a:gd name="T8" fmla="*/ 2147483647 w 75"/>
                <a:gd name="T9" fmla="*/ 2147483647 h 40"/>
                <a:gd name="T10" fmla="*/ 0 60000 65536"/>
                <a:gd name="T11" fmla="*/ 0 60000 65536"/>
                <a:gd name="T12" fmla="*/ 0 60000 65536"/>
                <a:gd name="T13" fmla="*/ 0 60000 65536"/>
                <a:gd name="T14" fmla="*/ 0 60000 65536"/>
                <a:gd name="T15" fmla="*/ 0 w 75"/>
                <a:gd name="T16" fmla="*/ 0 h 40"/>
                <a:gd name="T17" fmla="*/ 75 w 75"/>
                <a:gd name="T18" fmla="*/ 40 h 40"/>
              </a:gdLst>
              <a:ahLst/>
              <a:cxnLst>
                <a:cxn ang="T10">
                  <a:pos x="T0" y="T1"/>
                </a:cxn>
                <a:cxn ang="T11">
                  <a:pos x="T2" y="T3"/>
                </a:cxn>
                <a:cxn ang="T12">
                  <a:pos x="T4" y="T5"/>
                </a:cxn>
                <a:cxn ang="T13">
                  <a:pos x="T6" y="T7"/>
                </a:cxn>
                <a:cxn ang="T14">
                  <a:pos x="T8" y="T9"/>
                </a:cxn>
              </a:cxnLst>
              <a:rect l="T15" t="T16" r="T17" b="T18"/>
              <a:pathLst>
                <a:path w="75" h="40">
                  <a:moveTo>
                    <a:pt x="73" y="40"/>
                  </a:moveTo>
                  <a:lnTo>
                    <a:pt x="0" y="7"/>
                  </a:lnTo>
                  <a:lnTo>
                    <a:pt x="5" y="0"/>
                  </a:lnTo>
                  <a:lnTo>
                    <a:pt x="75" y="31"/>
                  </a:lnTo>
                  <a:lnTo>
                    <a:pt x="73" y="40"/>
                  </a:lnTo>
                  <a:close/>
                </a:path>
              </a:pathLst>
            </a:custGeom>
            <a:solidFill>
              <a:schemeClr val="bg1"/>
            </a:solidFill>
            <a:ln w="9525">
              <a:noFill/>
              <a:round/>
              <a:headEnd/>
              <a:tailEnd/>
            </a:ln>
          </p:spPr>
          <p:txBody>
            <a:bodyPr/>
            <a:lstStyle/>
            <a:p>
              <a:endParaRPr lang="en-US"/>
            </a:p>
          </p:txBody>
        </p:sp>
        <p:sp>
          <p:nvSpPr>
            <p:cNvPr id="22611" name="Freeform 55"/>
            <p:cNvSpPr>
              <a:spLocks/>
            </p:cNvSpPr>
            <p:nvPr/>
          </p:nvSpPr>
          <p:spPr bwMode="auto">
            <a:xfrm>
              <a:off x="-5578475" y="1671638"/>
              <a:ext cx="119063" cy="65088"/>
            </a:xfrm>
            <a:custGeom>
              <a:avLst/>
              <a:gdLst>
                <a:gd name="T0" fmla="*/ 2147483647 w 75"/>
                <a:gd name="T1" fmla="*/ 2147483647 h 41"/>
                <a:gd name="T2" fmla="*/ 0 w 75"/>
                <a:gd name="T3" fmla="*/ 2147483647 h 41"/>
                <a:gd name="T4" fmla="*/ 2147483647 w 75"/>
                <a:gd name="T5" fmla="*/ 0 h 41"/>
                <a:gd name="T6" fmla="*/ 2147483647 w 75"/>
                <a:gd name="T7" fmla="*/ 2147483647 h 41"/>
                <a:gd name="T8" fmla="*/ 2147483647 w 75"/>
                <a:gd name="T9" fmla="*/ 2147483647 h 41"/>
                <a:gd name="T10" fmla="*/ 0 60000 65536"/>
                <a:gd name="T11" fmla="*/ 0 60000 65536"/>
                <a:gd name="T12" fmla="*/ 0 60000 65536"/>
                <a:gd name="T13" fmla="*/ 0 60000 65536"/>
                <a:gd name="T14" fmla="*/ 0 60000 65536"/>
                <a:gd name="T15" fmla="*/ 0 w 75"/>
                <a:gd name="T16" fmla="*/ 0 h 41"/>
                <a:gd name="T17" fmla="*/ 75 w 75"/>
                <a:gd name="T18" fmla="*/ 41 h 41"/>
              </a:gdLst>
              <a:ahLst/>
              <a:cxnLst>
                <a:cxn ang="T10">
                  <a:pos x="T0" y="T1"/>
                </a:cxn>
                <a:cxn ang="T11">
                  <a:pos x="T2" y="T3"/>
                </a:cxn>
                <a:cxn ang="T12">
                  <a:pos x="T4" y="T5"/>
                </a:cxn>
                <a:cxn ang="T13">
                  <a:pos x="T6" y="T7"/>
                </a:cxn>
                <a:cxn ang="T14">
                  <a:pos x="T8" y="T9"/>
                </a:cxn>
              </a:cxnLst>
              <a:rect l="T15" t="T16" r="T17" b="T18"/>
              <a:pathLst>
                <a:path w="75" h="41">
                  <a:moveTo>
                    <a:pt x="73" y="41"/>
                  </a:moveTo>
                  <a:lnTo>
                    <a:pt x="0" y="10"/>
                  </a:lnTo>
                  <a:lnTo>
                    <a:pt x="2" y="0"/>
                  </a:lnTo>
                  <a:lnTo>
                    <a:pt x="75" y="31"/>
                  </a:lnTo>
                  <a:lnTo>
                    <a:pt x="73" y="41"/>
                  </a:lnTo>
                  <a:close/>
                </a:path>
              </a:pathLst>
            </a:custGeom>
            <a:solidFill>
              <a:schemeClr val="bg1"/>
            </a:solidFill>
            <a:ln w="9525">
              <a:noFill/>
              <a:round/>
              <a:headEnd/>
              <a:tailEnd/>
            </a:ln>
          </p:spPr>
          <p:txBody>
            <a:bodyPr/>
            <a:lstStyle/>
            <a:p>
              <a:endParaRPr lang="en-US"/>
            </a:p>
          </p:txBody>
        </p:sp>
        <p:sp>
          <p:nvSpPr>
            <p:cNvPr id="22612" name="Freeform 56"/>
            <p:cNvSpPr>
              <a:spLocks/>
            </p:cNvSpPr>
            <p:nvPr/>
          </p:nvSpPr>
          <p:spPr bwMode="auto">
            <a:xfrm>
              <a:off x="-5600700" y="1728788"/>
              <a:ext cx="122238" cy="60325"/>
            </a:xfrm>
            <a:custGeom>
              <a:avLst/>
              <a:gdLst>
                <a:gd name="T0" fmla="*/ 2147483647 w 77"/>
                <a:gd name="T1" fmla="*/ 2147483647 h 38"/>
                <a:gd name="T2" fmla="*/ 0 w 77"/>
                <a:gd name="T3" fmla="*/ 2147483647 h 38"/>
                <a:gd name="T4" fmla="*/ 2147483647 w 77"/>
                <a:gd name="T5" fmla="*/ 0 h 38"/>
                <a:gd name="T6" fmla="*/ 2147483647 w 77"/>
                <a:gd name="T7" fmla="*/ 2147483647 h 38"/>
                <a:gd name="T8" fmla="*/ 2147483647 w 77"/>
                <a:gd name="T9" fmla="*/ 2147483647 h 38"/>
                <a:gd name="T10" fmla="*/ 0 60000 65536"/>
                <a:gd name="T11" fmla="*/ 0 60000 65536"/>
                <a:gd name="T12" fmla="*/ 0 60000 65536"/>
                <a:gd name="T13" fmla="*/ 0 60000 65536"/>
                <a:gd name="T14" fmla="*/ 0 60000 65536"/>
                <a:gd name="T15" fmla="*/ 0 w 77"/>
                <a:gd name="T16" fmla="*/ 0 h 38"/>
                <a:gd name="T17" fmla="*/ 77 w 77"/>
                <a:gd name="T18" fmla="*/ 38 h 38"/>
              </a:gdLst>
              <a:ahLst/>
              <a:cxnLst>
                <a:cxn ang="T10">
                  <a:pos x="T0" y="T1"/>
                </a:cxn>
                <a:cxn ang="T11">
                  <a:pos x="T2" y="T3"/>
                </a:cxn>
                <a:cxn ang="T12">
                  <a:pos x="T4" y="T5"/>
                </a:cxn>
                <a:cxn ang="T13">
                  <a:pos x="T6" y="T7"/>
                </a:cxn>
                <a:cxn ang="T14">
                  <a:pos x="T8" y="T9"/>
                </a:cxn>
              </a:cxnLst>
              <a:rect l="T15" t="T16" r="T17" b="T18"/>
              <a:pathLst>
                <a:path w="77" h="38">
                  <a:moveTo>
                    <a:pt x="73" y="38"/>
                  </a:moveTo>
                  <a:lnTo>
                    <a:pt x="0" y="9"/>
                  </a:lnTo>
                  <a:lnTo>
                    <a:pt x="2" y="0"/>
                  </a:lnTo>
                  <a:lnTo>
                    <a:pt x="77" y="28"/>
                  </a:lnTo>
                  <a:lnTo>
                    <a:pt x="73" y="38"/>
                  </a:lnTo>
                  <a:close/>
                </a:path>
              </a:pathLst>
            </a:custGeom>
            <a:solidFill>
              <a:schemeClr val="bg1"/>
            </a:solidFill>
            <a:ln w="9525">
              <a:noFill/>
              <a:round/>
              <a:headEnd/>
              <a:tailEnd/>
            </a:ln>
          </p:spPr>
          <p:txBody>
            <a:bodyPr/>
            <a:lstStyle/>
            <a:p>
              <a:endParaRPr lang="en-US"/>
            </a:p>
          </p:txBody>
        </p:sp>
        <p:sp>
          <p:nvSpPr>
            <p:cNvPr id="22613" name="Freeform 57"/>
            <p:cNvSpPr>
              <a:spLocks/>
            </p:cNvSpPr>
            <p:nvPr/>
          </p:nvSpPr>
          <p:spPr bwMode="auto">
            <a:xfrm>
              <a:off x="-5624512" y="1789113"/>
              <a:ext cx="123825" cy="52388"/>
            </a:xfrm>
            <a:custGeom>
              <a:avLst/>
              <a:gdLst>
                <a:gd name="T0" fmla="*/ 2147483647 w 78"/>
                <a:gd name="T1" fmla="*/ 2147483647 h 33"/>
                <a:gd name="T2" fmla="*/ 0 w 78"/>
                <a:gd name="T3" fmla="*/ 2147483647 h 33"/>
                <a:gd name="T4" fmla="*/ 2147483647 w 78"/>
                <a:gd name="T5" fmla="*/ 0 h 33"/>
                <a:gd name="T6" fmla="*/ 2147483647 w 78"/>
                <a:gd name="T7" fmla="*/ 2147483647 h 33"/>
                <a:gd name="T8" fmla="*/ 2147483647 w 78"/>
                <a:gd name="T9" fmla="*/ 2147483647 h 33"/>
                <a:gd name="T10" fmla="*/ 0 60000 65536"/>
                <a:gd name="T11" fmla="*/ 0 60000 65536"/>
                <a:gd name="T12" fmla="*/ 0 60000 65536"/>
                <a:gd name="T13" fmla="*/ 0 60000 65536"/>
                <a:gd name="T14" fmla="*/ 0 60000 65536"/>
                <a:gd name="T15" fmla="*/ 0 w 78"/>
                <a:gd name="T16" fmla="*/ 0 h 33"/>
                <a:gd name="T17" fmla="*/ 78 w 78"/>
                <a:gd name="T18" fmla="*/ 33 h 33"/>
              </a:gdLst>
              <a:ahLst/>
              <a:cxnLst>
                <a:cxn ang="T10">
                  <a:pos x="T0" y="T1"/>
                </a:cxn>
                <a:cxn ang="T11">
                  <a:pos x="T2" y="T3"/>
                </a:cxn>
                <a:cxn ang="T12">
                  <a:pos x="T4" y="T5"/>
                </a:cxn>
                <a:cxn ang="T13">
                  <a:pos x="T6" y="T7"/>
                </a:cxn>
                <a:cxn ang="T14">
                  <a:pos x="T8" y="T9"/>
                </a:cxn>
              </a:cxnLst>
              <a:rect l="T15" t="T16" r="T17" b="T18"/>
              <a:pathLst>
                <a:path w="78" h="33">
                  <a:moveTo>
                    <a:pt x="76" y="33"/>
                  </a:moveTo>
                  <a:lnTo>
                    <a:pt x="0" y="7"/>
                  </a:lnTo>
                  <a:lnTo>
                    <a:pt x="5" y="0"/>
                  </a:lnTo>
                  <a:lnTo>
                    <a:pt x="78" y="26"/>
                  </a:lnTo>
                  <a:lnTo>
                    <a:pt x="76" y="33"/>
                  </a:lnTo>
                  <a:close/>
                </a:path>
              </a:pathLst>
            </a:custGeom>
            <a:solidFill>
              <a:schemeClr val="bg1"/>
            </a:solidFill>
            <a:ln w="9525">
              <a:noFill/>
              <a:round/>
              <a:headEnd/>
              <a:tailEnd/>
            </a:ln>
          </p:spPr>
          <p:txBody>
            <a:bodyPr/>
            <a:lstStyle/>
            <a:p>
              <a:endParaRPr lang="en-US"/>
            </a:p>
          </p:txBody>
        </p:sp>
        <p:sp>
          <p:nvSpPr>
            <p:cNvPr id="22614" name="Freeform 58"/>
            <p:cNvSpPr>
              <a:spLocks/>
            </p:cNvSpPr>
            <p:nvPr/>
          </p:nvSpPr>
          <p:spPr bwMode="auto">
            <a:xfrm>
              <a:off x="-5641975" y="1844675"/>
              <a:ext cx="122238" cy="52388"/>
            </a:xfrm>
            <a:custGeom>
              <a:avLst/>
              <a:gdLst>
                <a:gd name="T0" fmla="*/ 2147483647 w 77"/>
                <a:gd name="T1" fmla="*/ 2147483647 h 33"/>
                <a:gd name="T2" fmla="*/ 0 w 77"/>
                <a:gd name="T3" fmla="*/ 2147483647 h 33"/>
                <a:gd name="T4" fmla="*/ 2147483647 w 77"/>
                <a:gd name="T5" fmla="*/ 0 h 33"/>
                <a:gd name="T6" fmla="*/ 2147483647 w 77"/>
                <a:gd name="T7" fmla="*/ 2147483647 h 33"/>
                <a:gd name="T8" fmla="*/ 2147483647 w 77"/>
                <a:gd name="T9" fmla="*/ 2147483647 h 33"/>
                <a:gd name="T10" fmla="*/ 0 60000 65536"/>
                <a:gd name="T11" fmla="*/ 0 60000 65536"/>
                <a:gd name="T12" fmla="*/ 0 60000 65536"/>
                <a:gd name="T13" fmla="*/ 0 60000 65536"/>
                <a:gd name="T14" fmla="*/ 0 60000 65536"/>
                <a:gd name="T15" fmla="*/ 0 w 77"/>
                <a:gd name="T16" fmla="*/ 0 h 33"/>
                <a:gd name="T17" fmla="*/ 77 w 77"/>
                <a:gd name="T18" fmla="*/ 33 h 33"/>
              </a:gdLst>
              <a:ahLst/>
              <a:cxnLst>
                <a:cxn ang="T10">
                  <a:pos x="T0" y="T1"/>
                </a:cxn>
                <a:cxn ang="T11">
                  <a:pos x="T2" y="T3"/>
                </a:cxn>
                <a:cxn ang="T12">
                  <a:pos x="T4" y="T5"/>
                </a:cxn>
                <a:cxn ang="T13">
                  <a:pos x="T6" y="T7"/>
                </a:cxn>
                <a:cxn ang="T14">
                  <a:pos x="T8" y="T9"/>
                </a:cxn>
              </a:cxnLst>
              <a:rect l="T15" t="T16" r="T17" b="T18"/>
              <a:pathLst>
                <a:path w="77" h="33">
                  <a:moveTo>
                    <a:pt x="75" y="33"/>
                  </a:moveTo>
                  <a:lnTo>
                    <a:pt x="0" y="10"/>
                  </a:lnTo>
                  <a:lnTo>
                    <a:pt x="2" y="0"/>
                  </a:lnTo>
                  <a:lnTo>
                    <a:pt x="77" y="24"/>
                  </a:lnTo>
                  <a:lnTo>
                    <a:pt x="75" y="33"/>
                  </a:lnTo>
                  <a:close/>
                </a:path>
              </a:pathLst>
            </a:custGeom>
            <a:solidFill>
              <a:schemeClr val="bg1"/>
            </a:solidFill>
            <a:ln w="9525">
              <a:noFill/>
              <a:round/>
              <a:headEnd/>
              <a:tailEnd/>
            </a:ln>
          </p:spPr>
          <p:txBody>
            <a:bodyPr/>
            <a:lstStyle/>
            <a:p>
              <a:endParaRPr lang="en-US"/>
            </a:p>
          </p:txBody>
        </p:sp>
        <p:sp>
          <p:nvSpPr>
            <p:cNvPr id="22615" name="Freeform 59"/>
            <p:cNvSpPr>
              <a:spLocks/>
            </p:cNvSpPr>
            <p:nvPr/>
          </p:nvSpPr>
          <p:spPr bwMode="auto">
            <a:xfrm>
              <a:off x="-5657850" y="1901825"/>
              <a:ext cx="123825" cy="52388"/>
            </a:xfrm>
            <a:custGeom>
              <a:avLst/>
              <a:gdLst>
                <a:gd name="T0" fmla="*/ 2147483647 w 78"/>
                <a:gd name="T1" fmla="*/ 2147483647 h 33"/>
                <a:gd name="T2" fmla="*/ 0 w 78"/>
                <a:gd name="T3" fmla="*/ 2147483647 h 33"/>
                <a:gd name="T4" fmla="*/ 2147483647 w 78"/>
                <a:gd name="T5" fmla="*/ 0 h 33"/>
                <a:gd name="T6" fmla="*/ 2147483647 w 78"/>
                <a:gd name="T7" fmla="*/ 2147483647 h 33"/>
                <a:gd name="T8" fmla="*/ 2147483647 w 78"/>
                <a:gd name="T9" fmla="*/ 2147483647 h 33"/>
                <a:gd name="T10" fmla="*/ 0 60000 65536"/>
                <a:gd name="T11" fmla="*/ 0 60000 65536"/>
                <a:gd name="T12" fmla="*/ 0 60000 65536"/>
                <a:gd name="T13" fmla="*/ 0 60000 65536"/>
                <a:gd name="T14" fmla="*/ 0 60000 65536"/>
                <a:gd name="T15" fmla="*/ 0 w 78"/>
                <a:gd name="T16" fmla="*/ 0 h 33"/>
                <a:gd name="T17" fmla="*/ 78 w 78"/>
                <a:gd name="T18" fmla="*/ 33 h 33"/>
              </a:gdLst>
              <a:ahLst/>
              <a:cxnLst>
                <a:cxn ang="T10">
                  <a:pos x="T0" y="T1"/>
                </a:cxn>
                <a:cxn ang="T11">
                  <a:pos x="T2" y="T3"/>
                </a:cxn>
                <a:cxn ang="T12">
                  <a:pos x="T4" y="T5"/>
                </a:cxn>
                <a:cxn ang="T13">
                  <a:pos x="T6" y="T7"/>
                </a:cxn>
                <a:cxn ang="T14">
                  <a:pos x="T8" y="T9"/>
                </a:cxn>
              </a:cxnLst>
              <a:rect l="T15" t="T16" r="T17" b="T18"/>
              <a:pathLst>
                <a:path w="78" h="33">
                  <a:moveTo>
                    <a:pt x="76" y="33"/>
                  </a:moveTo>
                  <a:lnTo>
                    <a:pt x="0" y="9"/>
                  </a:lnTo>
                  <a:lnTo>
                    <a:pt x="2" y="0"/>
                  </a:lnTo>
                  <a:lnTo>
                    <a:pt x="78" y="23"/>
                  </a:lnTo>
                  <a:lnTo>
                    <a:pt x="76" y="33"/>
                  </a:lnTo>
                  <a:close/>
                </a:path>
              </a:pathLst>
            </a:custGeom>
            <a:solidFill>
              <a:schemeClr val="bg1"/>
            </a:solidFill>
            <a:ln w="9525">
              <a:noFill/>
              <a:round/>
              <a:headEnd/>
              <a:tailEnd/>
            </a:ln>
          </p:spPr>
          <p:txBody>
            <a:bodyPr/>
            <a:lstStyle/>
            <a:p>
              <a:endParaRPr lang="en-US"/>
            </a:p>
          </p:txBody>
        </p:sp>
        <p:sp>
          <p:nvSpPr>
            <p:cNvPr id="22616" name="Freeform 60"/>
            <p:cNvSpPr>
              <a:spLocks/>
            </p:cNvSpPr>
            <p:nvPr/>
          </p:nvSpPr>
          <p:spPr bwMode="auto">
            <a:xfrm>
              <a:off x="-5676900" y="1960563"/>
              <a:ext cx="128588" cy="46038"/>
            </a:xfrm>
            <a:custGeom>
              <a:avLst/>
              <a:gdLst>
                <a:gd name="T0" fmla="*/ 2147483647 w 81"/>
                <a:gd name="T1" fmla="*/ 2147483647 h 29"/>
                <a:gd name="T2" fmla="*/ 0 w 81"/>
                <a:gd name="T3" fmla="*/ 2147483647 h 29"/>
                <a:gd name="T4" fmla="*/ 2147483647 w 81"/>
                <a:gd name="T5" fmla="*/ 0 h 29"/>
                <a:gd name="T6" fmla="*/ 2147483647 w 81"/>
                <a:gd name="T7" fmla="*/ 2147483647 h 29"/>
                <a:gd name="T8" fmla="*/ 2147483647 w 81"/>
                <a:gd name="T9" fmla="*/ 2147483647 h 29"/>
                <a:gd name="T10" fmla="*/ 0 60000 65536"/>
                <a:gd name="T11" fmla="*/ 0 60000 65536"/>
                <a:gd name="T12" fmla="*/ 0 60000 65536"/>
                <a:gd name="T13" fmla="*/ 0 60000 65536"/>
                <a:gd name="T14" fmla="*/ 0 60000 65536"/>
                <a:gd name="T15" fmla="*/ 0 w 81"/>
                <a:gd name="T16" fmla="*/ 0 h 29"/>
                <a:gd name="T17" fmla="*/ 81 w 81"/>
                <a:gd name="T18" fmla="*/ 29 h 29"/>
              </a:gdLst>
              <a:ahLst/>
              <a:cxnLst>
                <a:cxn ang="T10">
                  <a:pos x="T0" y="T1"/>
                </a:cxn>
                <a:cxn ang="T11">
                  <a:pos x="T2" y="T3"/>
                </a:cxn>
                <a:cxn ang="T12">
                  <a:pos x="T4" y="T5"/>
                </a:cxn>
                <a:cxn ang="T13">
                  <a:pos x="T6" y="T7"/>
                </a:cxn>
                <a:cxn ang="T14">
                  <a:pos x="T8" y="T9"/>
                </a:cxn>
              </a:cxnLst>
              <a:rect l="T15" t="T16" r="T17" b="T18"/>
              <a:pathLst>
                <a:path w="81" h="29">
                  <a:moveTo>
                    <a:pt x="78" y="29"/>
                  </a:moveTo>
                  <a:lnTo>
                    <a:pt x="0" y="10"/>
                  </a:lnTo>
                  <a:lnTo>
                    <a:pt x="3" y="0"/>
                  </a:lnTo>
                  <a:lnTo>
                    <a:pt x="81" y="19"/>
                  </a:lnTo>
                  <a:lnTo>
                    <a:pt x="78" y="29"/>
                  </a:lnTo>
                  <a:close/>
                </a:path>
              </a:pathLst>
            </a:custGeom>
            <a:solidFill>
              <a:schemeClr val="bg1"/>
            </a:solidFill>
            <a:ln w="9525">
              <a:noFill/>
              <a:round/>
              <a:headEnd/>
              <a:tailEnd/>
            </a:ln>
          </p:spPr>
          <p:txBody>
            <a:bodyPr/>
            <a:lstStyle/>
            <a:p>
              <a:endParaRPr lang="en-US"/>
            </a:p>
          </p:txBody>
        </p:sp>
        <p:sp>
          <p:nvSpPr>
            <p:cNvPr id="22617" name="Freeform 61"/>
            <p:cNvSpPr>
              <a:spLocks/>
            </p:cNvSpPr>
            <p:nvPr/>
          </p:nvSpPr>
          <p:spPr bwMode="auto">
            <a:xfrm>
              <a:off x="-5691187" y="2017713"/>
              <a:ext cx="127000" cy="44450"/>
            </a:xfrm>
            <a:custGeom>
              <a:avLst/>
              <a:gdLst>
                <a:gd name="T0" fmla="*/ 2147483647 w 80"/>
                <a:gd name="T1" fmla="*/ 2147483647 h 28"/>
                <a:gd name="T2" fmla="*/ 0 w 80"/>
                <a:gd name="T3" fmla="*/ 2147483647 h 28"/>
                <a:gd name="T4" fmla="*/ 2147483647 w 80"/>
                <a:gd name="T5" fmla="*/ 0 h 28"/>
                <a:gd name="T6" fmla="*/ 2147483647 w 80"/>
                <a:gd name="T7" fmla="*/ 2147483647 h 28"/>
                <a:gd name="T8" fmla="*/ 2147483647 w 80"/>
                <a:gd name="T9" fmla="*/ 2147483647 h 28"/>
                <a:gd name="T10" fmla="*/ 0 60000 65536"/>
                <a:gd name="T11" fmla="*/ 0 60000 65536"/>
                <a:gd name="T12" fmla="*/ 0 60000 65536"/>
                <a:gd name="T13" fmla="*/ 0 60000 65536"/>
                <a:gd name="T14" fmla="*/ 0 60000 65536"/>
                <a:gd name="T15" fmla="*/ 0 w 80"/>
                <a:gd name="T16" fmla="*/ 0 h 28"/>
                <a:gd name="T17" fmla="*/ 80 w 80"/>
                <a:gd name="T18" fmla="*/ 28 h 28"/>
              </a:gdLst>
              <a:ahLst/>
              <a:cxnLst>
                <a:cxn ang="T10">
                  <a:pos x="T0" y="T1"/>
                </a:cxn>
                <a:cxn ang="T11">
                  <a:pos x="T2" y="T3"/>
                </a:cxn>
                <a:cxn ang="T12">
                  <a:pos x="T4" y="T5"/>
                </a:cxn>
                <a:cxn ang="T13">
                  <a:pos x="T6" y="T7"/>
                </a:cxn>
                <a:cxn ang="T14">
                  <a:pos x="T8" y="T9"/>
                </a:cxn>
              </a:cxnLst>
              <a:rect l="T15" t="T16" r="T17" b="T18"/>
              <a:pathLst>
                <a:path w="80" h="28">
                  <a:moveTo>
                    <a:pt x="78" y="28"/>
                  </a:moveTo>
                  <a:lnTo>
                    <a:pt x="0" y="9"/>
                  </a:lnTo>
                  <a:lnTo>
                    <a:pt x="2" y="0"/>
                  </a:lnTo>
                  <a:lnTo>
                    <a:pt x="80" y="19"/>
                  </a:lnTo>
                  <a:lnTo>
                    <a:pt x="78" y="28"/>
                  </a:lnTo>
                  <a:close/>
                </a:path>
              </a:pathLst>
            </a:custGeom>
            <a:solidFill>
              <a:schemeClr val="bg1"/>
            </a:solidFill>
            <a:ln w="9525">
              <a:noFill/>
              <a:round/>
              <a:headEnd/>
              <a:tailEnd/>
            </a:ln>
          </p:spPr>
          <p:txBody>
            <a:bodyPr/>
            <a:lstStyle/>
            <a:p>
              <a:endParaRPr lang="en-US"/>
            </a:p>
          </p:txBody>
        </p:sp>
        <p:sp>
          <p:nvSpPr>
            <p:cNvPr id="22618" name="Freeform 62"/>
            <p:cNvSpPr>
              <a:spLocks/>
            </p:cNvSpPr>
            <p:nvPr/>
          </p:nvSpPr>
          <p:spPr bwMode="auto">
            <a:xfrm>
              <a:off x="-5702300" y="2078038"/>
              <a:ext cx="123825" cy="41275"/>
            </a:xfrm>
            <a:custGeom>
              <a:avLst/>
              <a:gdLst>
                <a:gd name="T0" fmla="*/ 2147483647 w 78"/>
                <a:gd name="T1" fmla="*/ 2147483647 h 26"/>
                <a:gd name="T2" fmla="*/ 0 w 78"/>
                <a:gd name="T3" fmla="*/ 2147483647 h 26"/>
                <a:gd name="T4" fmla="*/ 2147483647 w 78"/>
                <a:gd name="T5" fmla="*/ 0 h 26"/>
                <a:gd name="T6" fmla="*/ 2147483647 w 78"/>
                <a:gd name="T7" fmla="*/ 2147483647 h 26"/>
                <a:gd name="T8" fmla="*/ 2147483647 w 78"/>
                <a:gd name="T9" fmla="*/ 2147483647 h 26"/>
                <a:gd name="T10" fmla="*/ 0 60000 65536"/>
                <a:gd name="T11" fmla="*/ 0 60000 65536"/>
                <a:gd name="T12" fmla="*/ 0 60000 65536"/>
                <a:gd name="T13" fmla="*/ 0 60000 65536"/>
                <a:gd name="T14" fmla="*/ 0 60000 65536"/>
                <a:gd name="T15" fmla="*/ 0 w 78"/>
                <a:gd name="T16" fmla="*/ 0 h 26"/>
                <a:gd name="T17" fmla="*/ 78 w 78"/>
                <a:gd name="T18" fmla="*/ 26 h 26"/>
              </a:gdLst>
              <a:ahLst/>
              <a:cxnLst>
                <a:cxn ang="T10">
                  <a:pos x="T0" y="T1"/>
                </a:cxn>
                <a:cxn ang="T11">
                  <a:pos x="T2" y="T3"/>
                </a:cxn>
                <a:cxn ang="T12">
                  <a:pos x="T4" y="T5"/>
                </a:cxn>
                <a:cxn ang="T13">
                  <a:pos x="T6" y="T7"/>
                </a:cxn>
                <a:cxn ang="T14">
                  <a:pos x="T8" y="T9"/>
                </a:cxn>
              </a:cxnLst>
              <a:rect l="T15" t="T16" r="T17" b="T18"/>
              <a:pathLst>
                <a:path w="78" h="26">
                  <a:moveTo>
                    <a:pt x="78" y="26"/>
                  </a:moveTo>
                  <a:lnTo>
                    <a:pt x="0" y="9"/>
                  </a:lnTo>
                  <a:lnTo>
                    <a:pt x="2" y="0"/>
                  </a:lnTo>
                  <a:lnTo>
                    <a:pt x="78" y="16"/>
                  </a:lnTo>
                  <a:lnTo>
                    <a:pt x="78" y="26"/>
                  </a:lnTo>
                  <a:close/>
                </a:path>
              </a:pathLst>
            </a:custGeom>
            <a:solidFill>
              <a:schemeClr val="bg1"/>
            </a:solidFill>
            <a:ln w="9525">
              <a:noFill/>
              <a:round/>
              <a:headEnd/>
              <a:tailEnd/>
            </a:ln>
          </p:spPr>
          <p:txBody>
            <a:bodyPr/>
            <a:lstStyle/>
            <a:p>
              <a:endParaRPr lang="en-US"/>
            </a:p>
          </p:txBody>
        </p:sp>
        <p:sp>
          <p:nvSpPr>
            <p:cNvPr id="22619" name="Freeform 63"/>
            <p:cNvSpPr>
              <a:spLocks/>
            </p:cNvSpPr>
            <p:nvPr/>
          </p:nvSpPr>
          <p:spPr bwMode="auto">
            <a:xfrm>
              <a:off x="-5713412" y="2136775"/>
              <a:ext cx="123825" cy="38100"/>
            </a:xfrm>
            <a:custGeom>
              <a:avLst/>
              <a:gdLst>
                <a:gd name="T0" fmla="*/ 2147483647 w 78"/>
                <a:gd name="T1" fmla="*/ 2147483647 h 24"/>
                <a:gd name="T2" fmla="*/ 0 w 78"/>
                <a:gd name="T3" fmla="*/ 2147483647 h 24"/>
                <a:gd name="T4" fmla="*/ 0 w 78"/>
                <a:gd name="T5" fmla="*/ 0 h 24"/>
                <a:gd name="T6" fmla="*/ 2147483647 w 78"/>
                <a:gd name="T7" fmla="*/ 2147483647 h 24"/>
                <a:gd name="T8" fmla="*/ 2147483647 w 78"/>
                <a:gd name="T9" fmla="*/ 2147483647 h 24"/>
                <a:gd name="T10" fmla="*/ 0 60000 65536"/>
                <a:gd name="T11" fmla="*/ 0 60000 65536"/>
                <a:gd name="T12" fmla="*/ 0 60000 65536"/>
                <a:gd name="T13" fmla="*/ 0 60000 65536"/>
                <a:gd name="T14" fmla="*/ 0 60000 65536"/>
                <a:gd name="T15" fmla="*/ 0 w 78"/>
                <a:gd name="T16" fmla="*/ 0 h 24"/>
                <a:gd name="T17" fmla="*/ 78 w 78"/>
                <a:gd name="T18" fmla="*/ 24 h 24"/>
              </a:gdLst>
              <a:ahLst/>
              <a:cxnLst>
                <a:cxn ang="T10">
                  <a:pos x="T0" y="T1"/>
                </a:cxn>
                <a:cxn ang="T11">
                  <a:pos x="T2" y="T3"/>
                </a:cxn>
                <a:cxn ang="T12">
                  <a:pos x="T4" y="T5"/>
                </a:cxn>
                <a:cxn ang="T13">
                  <a:pos x="T6" y="T7"/>
                </a:cxn>
                <a:cxn ang="T14">
                  <a:pos x="T8" y="T9"/>
                </a:cxn>
              </a:cxnLst>
              <a:rect l="T15" t="T16" r="T17" b="T18"/>
              <a:pathLst>
                <a:path w="78" h="24">
                  <a:moveTo>
                    <a:pt x="78" y="24"/>
                  </a:moveTo>
                  <a:lnTo>
                    <a:pt x="0" y="10"/>
                  </a:lnTo>
                  <a:lnTo>
                    <a:pt x="0" y="0"/>
                  </a:lnTo>
                  <a:lnTo>
                    <a:pt x="78" y="15"/>
                  </a:lnTo>
                  <a:lnTo>
                    <a:pt x="78" y="24"/>
                  </a:lnTo>
                  <a:close/>
                </a:path>
              </a:pathLst>
            </a:custGeom>
            <a:solidFill>
              <a:schemeClr val="bg1"/>
            </a:solidFill>
            <a:ln w="9525">
              <a:noFill/>
              <a:round/>
              <a:headEnd/>
              <a:tailEnd/>
            </a:ln>
          </p:spPr>
          <p:txBody>
            <a:bodyPr/>
            <a:lstStyle/>
            <a:p>
              <a:endParaRPr lang="en-US"/>
            </a:p>
          </p:txBody>
        </p:sp>
        <p:sp>
          <p:nvSpPr>
            <p:cNvPr id="22620" name="Freeform 64"/>
            <p:cNvSpPr>
              <a:spLocks/>
            </p:cNvSpPr>
            <p:nvPr/>
          </p:nvSpPr>
          <p:spPr bwMode="auto">
            <a:xfrm>
              <a:off x="-5724525" y="2197100"/>
              <a:ext cx="127000" cy="33338"/>
            </a:xfrm>
            <a:custGeom>
              <a:avLst/>
              <a:gdLst>
                <a:gd name="T0" fmla="*/ 2147483647 w 80"/>
                <a:gd name="T1" fmla="*/ 2147483647 h 21"/>
                <a:gd name="T2" fmla="*/ 0 w 80"/>
                <a:gd name="T3" fmla="*/ 2147483647 h 21"/>
                <a:gd name="T4" fmla="*/ 2147483647 w 80"/>
                <a:gd name="T5" fmla="*/ 0 h 21"/>
                <a:gd name="T6" fmla="*/ 2147483647 w 80"/>
                <a:gd name="T7" fmla="*/ 2147483647 h 21"/>
                <a:gd name="T8" fmla="*/ 2147483647 w 80"/>
                <a:gd name="T9" fmla="*/ 2147483647 h 21"/>
                <a:gd name="T10" fmla="*/ 0 60000 65536"/>
                <a:gd name="T11" fmla="*/ 0 60000 65536"/>
                <a:gd name="T12" fmla="*/ 0 60000 65536"/>
                <a:gd name="T13" fmla="*/ 0 60000 65536"/>
                <a:gd name="T14" fmla="*/ 0 60000 65536"/>
                <a:gd name="T15" fmla="*/ 0 w 80"/>
                <a:gd name="T16" fmla="*/ 0 h 21"/>
                <a:gd name="T17" fmla="*/ 80 w 80"/>
                <a:gd name="T18" fmla="*/ 21 h 21"/>
              </a:gdLst>
              <a:ahLst/>
              <a:cxnLst>
                <a:cxn ang="T10">
                  <a:pos x="T0" y="T1"/>
                </a:cxn>
                <a:cxn ang="T11">
                  <a:pos x="T2" y="T3"/>
                </a:cxn>
                <a:cxn ang="T12">
                  <a:pos x="T4" y="T5"/>
                </a:cxn>
                <a:cxn ang="T13">
                  <a:pos x="T6" y="T7"/>
                </a:cxn>
                <a:cxn ang="T14">
                  <a:pos x="T8" y="T9"/>
                </a:cxn>
              </a:cxnLst>
              <a:rect l="T15" t="T16" r="T17" b="T18"/>
              <a:pathLst>
                <a:path w="80" h="21">
                  <a:moveTo>
                    <a:pt x="78" y="21"/>
                  </a:moveTo>
                  <a:lnTo>
                    <a:pt x="0" y="10"/>
                  </a:lnTo>
                  <a:lnTo>
                    <a:pt x="2" y="0"/>
                  </a:lnTo>
                  <a:lnTo>
                    <a:pt x="80" y="12"/>
                  </a:lnTo>
                  <a:lnTo>
                    <a:pt x="78" y="21"/>
                  </a:lnTo>
                  <a:close/>
                </a:path>
              </a:pathLst>
            </a:custGeom>
            <a:solidFill>
              <a:schemeClr val="bg1"/>
            </a:solidFill>
            <a:ln w="9525">
              <a:noFill/>
              <a:round/>
              <a:headEnd/>
              <a:tailEnd/>
            </a:ln>
          </p:spPr>
          <p:txBody>
            <a:bodyPr/>
            <a:lstStyle/>
            <a:p>
              <a:endParaRPr lang="en-US"/>
            </a:p>
          </p:txBody>
        </p:sp>
        <p:sp>
          <p:nvSpPr>
            <p:cNvPr id="22621" name="Freeform 65"/>
            <p:cNvSpPr>
              <a:spLocks/>
            </p:cNvSpPr>
            <p:nvPr/>
          </p:nvSpPr>
          <p:spPr bwMode="auto">
            <a:xfrm>
              <a:off x="-5732462" y="2257425"/>
              <a:ext cx="123825" cy="30163"/>
            </a:xfrm>
            <a:custGeom>
              <a:avLst/>
              <a:gdLst>
                <a:gd name="T0" fmla="*/ 2147483647 w 78"/>
                <a:gd name="T1" fmla="*/ 2147483647 h 19"/>
                <a:gd name="T2" fmla="*/ 0 w 78"/>
                <a:gd name="T3" fmla="*/ 2147483647 h 19"/>
                <a:gd name="T4" fmla="*/ 0 w 78"/>
                <a:gd name="T5" fmla="*/ 0 h 19"/>
                <a:gd name="T6" fmla="*/ 2147483647 w 78"/>
                <a:gd name="T7" fmla="*/ 2147483647 h 19"/>
                <a:gd name="T8" fmla="*/ 2147483647 w 78"/>
                <a:gd name="T9" fmla="*/ 2147483647 h 19"/>
                <a:gd name="T10" fmla="*/ 0 60000 65536"/>
                <a:gd name="T11" fmla="*/ 0 60000 65536"/>
                <a:gd name="T12" fmla="*/ 0 60000 65536"/>
                <a:gd name="T13" fmla="*/ 0 60000 65536"/>
                <a:gd name="T14" fmla="*/ 0 60000 65536"/>
                <a:gd name="T15" fmla="*/ 0 w 78"/>
                <a:gd name="T16" fmla="*/ 0 h 19"/>
                <a:gd name="T17" fmla="*/ 78 w 78"/>
                <a:gd name="T18" fmla="*/ 19 h 19"/>
              </a:gdLst>
              <a:ahLst/>
              <a:cxnLst>
                <a:cxn ang="T10">
                  <a:pos x="T0" y="T1"/>
                </a:cxn>
                <a:cxn ang="T11">
                  <a:pos x="T2" y="T3"/>
                </a:cxn>
                <a:cxn ang="T12">
                  <a:pos x="T4" y="T5"/>
                </a:cxn>
                <a:cxn ang="T13">
                  <a:pos x="T6" y="T7"/>
                </a:cxn>
                <a:cxn ang="T14">
                  <a:pos x="T8" y="T9"/>
                </a:cxn>
              </a:cxnLst>
              <a:rect l="T15" t="T16" r="T17" b="T18"/>
              <a:pathLst>
                <a:path w="78" h="19">
                  <a:moveTo>
                    <a:pt x="78" y="19"/>
                  </a:moveTo>
                  <a:lnTo>
                    <a:pt x="0" y="9"/>
                  </a:lnTo>
                  <a:lnTo>
                    <a:pt x="0" y="0"/>
                  </a:lnTo>
                  <a:lnTo>
                    <a:pt x="78" y="9"/>
                  </a:lnTo>
                  <a:lnTo>
                    <a:pt x="78" y="19"/>
                  </a:lnTo>
                  <a:close/>
                </a:path>
              </a:pathLst>
            </a:custGeom>
            <a:solidFill>
              <a:schemeClr val="bg1"/>
            </a:solidFill>
            <a:ln w="9525">
              <a:noFill/>
              <a:round/>
              <a:headEnd/>
              <a:tailEnd/>
            </a:ln>
          </p:spPr>
          <p:txBody>
            <a:bodyPr/>
            <a:lstStyle/>
            <a:p>
              <a:endParaRPr lang="en-US"/>
            </a:p>
          </p:txBody>
        </p:sp>
        <p:sp>
          <p:nvSpPr>
            <p:cNvPr id="22622" name="Freeform 66"/>
            <p:cNvSpPr>
              <a:spLocks/>
            </p:cNvSpPr>
            <p:nvPr/>
          </p:nvSpPr>
          <p:spPr bwMode="auto">
            <a:xfrm>
              <a:off x="-5740400" y="2317750"/>
              <a:ext cx="127000" cy="25400"/>
            </a:xfrm>
            <a:custGeom>
              <a:avLst/>
              <a:gdLst>
                <a:gd name="T0" fmla="*/ 2147483647 w 80"/>
                <a:gd name="T1" fmla="*/ 2147483647 h 16"/>
                <a:gd name="T2" fmla="*/ 0 w 80"/>
                <a:gd name="T3" fmla="*/ 2147483647 h 16"/>
                <a:gd name="T4" fmla="*/ 0 w 80"/>
                <a:gd name="T5" fmla="*/ 0 h 16"/>
                <a:gd name="T6" fmla="*/ 2147483647 w 80"/>
                <a:gd name="T7" fmla="*/ 2147483647 h 16"/>
                <a:gd name="T8" fmla="*/ 2147483647 w 80"/>
                <a:gd name="T9" fmla="*/ 2147483647 h 16"/>
                <a:gd name="T10" fmla="*/ 0 60000 65536"/>
                <a:gd name="T11" fmla="*/ 0 60000 65536"/>
                <a:gd name="T12" fmla="*/ 0 60000 65536"/>
                <a:gd name="T13" fmla="*/ 0 60000 65536"/>
                <a:gd name="T14" fmla="*/ 0 60000 65536"/>
                <a:gd name="T15" fmla="*/ 0 w 80"/>
                <a:gd name="T16" fmla="*/ 0 h 16"/>
                <a:gd name="T17" fmla="*/ 80 w 80"/>
                <a:gd name="T18" fmla="*/ 16 h 16"/>
              </a:gdLst>
              <a:ahLst/>
              <a:cxnLst>
                <a:cxn ang="T10">
                  <a:pos x="T0" y="T1"/>
                </a:cxn>
                <a:cxn ang="T11">
                  <a:pos x="T2" y="T3"/>
                </a:cxn>
                <a:cxn ang="T12">
                  <a:pos x="T4" y="T5"/>
                </a:cxn>
                <a:cxn ang="T13">
                  <a:pos x="T6" y="T7"/>
                </a:cxn>
                <a:cxn ang="T14">
                  <a:pos x="T8" y="T9"/>
                </a:cxn>
              </a:cxnLst>
              <a:rect l="T15" t="T16" r="T17" b="T18"/>
              <a:pathLst>
                <a:path w="80" h="16">
                  <a:moveTo>
                    <a:pt x="78" y="16"/>
                  </a:moveTo>
                  <a:lnTo>
                    <a:pt x="0" y="9"/>
                  </a:lnTo>
                  <a:lnTo>
                    <a:pt x="0" y="0"/>
                  </a:lnTo>
                  <a:lnTo>
                    <a:pt x="80" y="7"/>
                  </a:lnTo>
                  <a:lnTo>
                    <a:pt x="78" y="16"/>
                  </a:lnTo>
                  <a:close/>
                </a:path>
              </a:pathLst>
            </a:custGeom>
            <a:solidFill>
              <a:schemeClr val="bg1"/>
            </a:solidFill>
            <a:ln w="9525">
              <a:noFill/>
              <a:round/>
              <a:headEnd/>
              <a:tailEnd/>
            </a:ln>
          </p:spPr>
          <p:txBody>
            <a:bodyPr/>
            <a:lstStyle/>
            <a:p>
              <a:endParaRPr lang="en-US"/>
            </a:p>
          </p:txBody>
        </p:sp>
        <p:sp>
          <p:nvSpPr>
            <p:cNvPr id="22623" name="Freeform 67"/>
            <p:cNvSpPr>
              <a:spLocks/>
            </p:cNvSpPr>
            <p:nvPr/>
          </p:nvSpPr>
          <p:spPr bwMode="auto">
            <a:xfrm>
              <a:off x="-5748337" y="2378075"/>
              <a:ext cx="128588" cy="22225"/>
            </a:xfrm>
            <a:custGeom>
              <a:avLst/>
              <a:gdLst>
                <a:gd name="T0" fmla="*/ 2147483647 w 81"/>
                <a:gd name="T1" fmla="*/ 2147483647 h 14"/>
                <a:gd name="T2" fmla="*/ 0 w 81"/>
                <a:gd name="T3" fmla="*/ 2147483647 h 14"/>
                <a:gd name="T4" fmla="*/ 2147483647 w 81"/>
                <a:gd name="T5" fmla="*/ 0 h 14"/>
                <a:gd name="T6" fmla="*/ 2147483647 w 81"/>
                <a:gd name="T7" fmla="*/ 2147483647 h 14"/>
                <a:gd name="T8" fmla="*/ 2147483647 w 81"/>
                <a:gd name="T9" fmla="*/ 2147483647 h 14"/>
                <a:gd name="T10" fmla="*/ 0 60000 65536"/>
                <a:gd name="T11" fmla="*/ 0 60000 65536"/>
                <a:gd name="T12" fmla="*/ 0 60000 65536"/>
                <a:gd name="T13" fmla="*/ 0 60000 65536"/>
                <a:gd name="T14" fmla="*/ 0 60000 65536"/>
                <a:gd name="T15" fmla="*/ 0 w 81"/>
                <a:gd name="T16" fmla="*/ 0 h 14"/>
                <a:gd name="T17" fmla="*/ 81 w 81"/>
                <a:gd name="T18" fmla="*/ 14 h 14"/>
              </a:gdLst>
              <a:ahLst/>
              <a:cxnLst>
                <a:cxn ang="T10">
                  <a:pos x="T0" y="T1"/>
                </a:cxn>
                <a:cxn ang="T11">
                  <a:pos x="T2" y="T3"/>
                </a:cxn>
                <a:cxn ang="T12">
                  <a:pos x="T4" y="T5"/>
                </a:cxn>
                <a:cxn ang="T13">
                  <a:pos x="T6" y="T7"/>
                </a:cxn>
                <a:cxn ang="T14">
                  <a:pos x="T8" y="T9"/>
                </a:cxn>
              </a:cxnLst>
              <a:rect l="T15" t="T16" r="T17" b="T18"/>
              <a:pathLst>
                <a:path w="81" h="14">
                  <a:moveTo>
                    <a:pt x="81" y="14"/>
                  </a:moveTo>
                  <a:lnTo>
                    <a:pt x="0" y="9"/>
                  </a:lnTo>
                  <a:lnTo>
                    <a:pt x="3" y="0"/>
                  </a:lnTo>
                  <a:lnTo>
                    <a:pt x="81" y="4"/>
                  </a:lnTo>
                  <a:lnTo>
                    <a:pt x="81" y="14"/>
                  </a:lnTo>
                  <a:close/>
                </a:path>
              </a:pathLst>
            </a:custGeom>
            <a:solidFill>
              <a:schemeClr val="bg1"/>
            </a:solidFill>
            <a:ln w="9525">
              <a:noFill/>
              <a:round/>
              <a:headEnd/>
              <a:tailEnd/>
            </a:ln>
          </p:spPr>
          <p:txBody>
            <a:bodyPr/>
            <a:lstStyle/>
            <a:p>
              <a:endParaRPr lang="en-US"/>
            </a:p>
          </p:txBody>
        </p:sp>
        <p:sp>
          <p:nvSpPr>
            <p:cNvPr id="22624" name="Freeform 68"/>
            <p:cNvSpPr>
              <a:spLocks/>
            </p:cNvSpPr>
            <p:nvPr/>
          </p:nvSpPr>
          <p:spPr bwMode="auto">
            <a:xfrm>
              <a:off x="-5751512" y="2436813"/>
              <a:ext cx="127000" cy="23813"/>
            </a:xfrm>
            <a:custGeom>
              <a:avLst/>
              <a:gdLst>
                <a:gd name="T0" fmla="*/ 2147483647 w 80"/>
                <a:gd name="T1" fmla="*/ 2147483647 h 15"/>
                <a:gd name="T2" fmla="*/ 0 w 80"/>
                <a:gd name="T3" fmla="*/ 2147483647 h 15"/>
                <a:gd name="T4" fmla="*/ 2147483647 w 80"/>
                <a:gd name="T5" fmla="*/ 0 h 15"/>
                <a:gd name="T6" fmla="*/ 2147483647 w 80"/>
                <a:gd name="T7" fmla="*/ 2147483647 h 15"/>
                <a:gd name="T8" fmla="*/ 2147483647 w 80"/>
                <a:gd name="T9" fmla="*/ 2147483647 h 15"/>
                <a:gd name="T10" fmla="*/ 0 60000 65536"/>
                <a:gd name="T11" fmla="*/ 0 60000 65536"/>
                <a:gd name="T12" fmla="*/ 0 60000 65536"/>
                <a:gd name="T13" fmla="*/ 0 60000 65536"/>
                <a:gd name="T14" fmla="*/ 0 60000 65536"/>
                <a:gd name="T15" fmla="*/ 0 w 80"/>
                <a:gd name="T16" fmla="*/ 0 h 15"/>
                <a:gd name="T17" fmla="*/ 80 w 80"/>
                <a:gd name="T18" fmla="*/ 15 h 15"/>
              </a:gdLst>
              <a:ahLst/>
              <a:cxnLst>
                <a:cxn ang="T10">
                  <a:pos x="T0" y="T1"/>
                </a:cxn>
                <a:cxn ang="T11">
                  <a:pos x="T2" y="T3"/>
                </a:cxn>
                <a:cxn ang="T12">
                  <a:pos x="T4" y="T5"/>
                </a:cxn>
                <a:cxn ang="T13">
                  <a:pos x="T6" y="T7"/>
                </a:cxn>
                <a:cxn ang="T14">
                  <a:pos x="T8" y="T9"/>
                </a:cxn>
              </a:cxnLst>
              <a:rect l="T15" t="T16" r="T17" b="T18"/>
              <a:pathLst>
                <a:path w="80" h="15">
                  <a:moveTo>
                    <a:pt x="80" y="15"/>
                  </a:moveTo>
                  <a:lnTo>
                    <a:pt x="0" y="10"/>
                  </a:lnTo>
                  <a:lnTo>
                    <a:pt x="2" y="0"/>
                  </a:lnTo>
                  <a:lnTo>
                    <a:pt x="80" y="5"/>
                  </a:lnTo>
                  <a:lnTo>
                    <a:pt x="80" y="15"/>
                  </a:lnTo>
                  <a:close/>
                </a:path>
              </a:pathLst>
            </a:custGeom>
            <a:solidFill>
              <a:schemeClr val="bg1"/>
            </a:solidFill>
            <a:ln w="9525">
              <a:noFill/>
              <a:round/>
              <a:headEnd/>
              <a:tailEnd/>
            </a:ln>
          </p:spPr>
          <p:txBody>
            <a:bodyPr/>
            <a:lstStyle/>
            <a:p>
              <a:endParaRPr lang="en-US"/>
            </a:p>
          </p:txBody>
        </p:sp>
        <p:sp>
          <p:nvSpPr>
            <p:cNvPr id="22625" name="Freeform 69"/>
            <p:cNvSpPr>
              <a:spLocks/>
            </p:cNvSpPr>
            <p:nvPr/>
          </p:nvSpPr>
          <p:spPr bwMode="auto">
            <a:xfrm>
              <a:off x="-5751512" y="2497138"/>
              <a:ext cx="127000" cy="19050"/>
            </a:xfrm>
            <a:custGeom>
              <a:avLst/>
              <a:gdLst>
                <a:gd name="T0" fmla="*/ 2147483647 w 80"/>
                <a:gd name="T1" fmla="*/ 2147483647 h 12"/>
                <a:gd name="T2" fmla="*/ 0 w 80"/>
                <a:gd name="T3" fmla="*/ 2147483647 h 12"/>
                <a:gd name="T4" fmla="*/ 0 w 80"/>
                <a:gd name="T5" fmla="*/ 0 h 12"/>
                <a:gd name="T6" fmla="*/ 2147483647 w 80"/>
                <a:gd name="T7" fmla="*/ 2147483647 h 12"/>
                <a:gd name="T8" fmla="*/ 2147483647 w 80"/>
                <a:gd name="T9" fmla="*/ 2147483647 h 12"/>
                <a:gd name="T10" fmla="*/ 0 60000 65536"/>
                <a:gd name="T11" fmla="*/ 0 60000 65536"/>
                <a:gd name="T12" fmla="*/ 0 60000 65536"/>
                <a:gd name="T13" fmla="*/ 0 60000 65536"/>
                <a:gd name="T14" fmla="*/ 0 60000 65536"/>
                <a:gd name="T15" fmla="*/ 0 w 80"/>
                <a:gd name="T16" fmla="*/ 0 h 12"/>
                <a:gd name="T17" fmla="*/ 80 w 80"/>
                <a:gd name="T18" fmla="*/ 12 h 12"/>
              </a:gdLst>
              <a:ahLst/>
              <a:cxnLst>
                <a:cxn ang="T10">
                  <a:pos x="T0" y="T1"/>
                </a:cxn>
                <a:cxn ang="T11">
                  <a:pos x="T2" y="T3"/>
                </a:cxn>
                <a:cxn ang="T12">
                  <a:pos x="T4" y="T5"/>
                </a:cxn>
                <a:cxn ang="T13">
                  <a:pos x="T6" y="T7"/>
                </a:cxn>
                <a:cxn ang="T14">
                  <a:pos x="T8" y="T9"/>
                </a:cxn>
              </a:cxnLst>
              <a:rect l="T15" t="T16" r="T17" b="T18"/>
              <a:pathLst>
                <a:path w="80" h="12">
                  <a:moveTo>
                    <a:pt x="78" y="12"/>
                  </a:moveTo>
                  <a:lnTo>
                    <a:pt x="0" y="10"/>
                  </a:lnTo>
                  <a:lnTo>
                    <a:pt x="0" y="0"/>
                  </a:lnTo>
                  <a:lnTo>
                    <a:pt x="80" y="2"/>
                  </a:lnTo>
                  <a:lnTo>
                    <a:pt x="78" y="12"/>
                  </a:lnTo>
                  <a:close/>
                </a:path>
              </a:pathLst>
            </a:custGeom>
            <a:solidFill>
              <a:schemeClr val="bg1"/>
            </a:solidFill>
            <a:ln w="9525">
              <a:noFill/>
              <a:round/>
              <a:headEnd/>
              <a:tailEnd/>
            </a:ln>
          </p:spPr>
          <p:txBody>
            <a:bodyPr/>
            <a:lstStyle/>
            <a:p>
              <a:endParaRPr lang="en-US"/>
            </a:p>
          </p:txBody>
        </p:sp>
        <p:sp>
          <p:nvSpPr>
            <p:cNvPr id="22626" name="Rectangle 70"/>
            <p:cNvSpPr>
              <a:spLocks noChangeArrowheads="1"/>
            </p:cNvSpPr>
            <p:nvPr/>
          </p:nvSpPr>
          <p:spPr bwMode="auto">
            <a:xfrm>
              <a:off x="-5751512" y="2557463"/>
              <a:ext cx="123825" cy="14288"/>
            </a:xfrm>
            <a:prstGeom prst="rect">
              <a:avLst/>
            </a:prstGeom>
            <a:solidFill>
              <a:schemeClr val="bg1"/>
            </a:solidFill>
            <a:ln w="9525">
              <a:noFill/>
              <a:miter lim="800000"/>
              <a:headEnd/>
              <a:tailEnd/>
            </a:ln>
          </p:spPr>
          <p:txBody>
            <a:bodyPr/>
            <a:lstStyle/>
            <a:p>
              <a:endParaRPr lang="en-US"/>
            </a:p>
          </p:txBody>
        </p:sp>
        <p:sp>
          <p:nvSpPr>
            <p:cNvPr id="22627" name="Freeform 71"/>
            <p:cNvSpPr>
              <a:spLocks/>
            </p:cNvSpPr>
            <p:nvPr/>
          </p:nvSpPr>
          <p:spPr bwMode="auto">
            <a:xfrm>
              <a:off x="-5751512" y="2613025"/>
              <a:ext cx="127000" cy="19050"/>
            </a:xfrm>
            <a:custGeom>
              <a:avLst/>
              <a:gdLst>
                <a:gd name="T0" fmla="*/ 0 w 80"/>
                <a:gd name="T1" fmla="*/ 2147483647 h 12"/>
                <a:gd name="T2" fmla="*/ 0 w 80"/>
                <a:gd name="T3" fmla="*/ 2147483647 h 12"/>
                <a:gd name="T4" fmla="*/ 2147483647 w 80"/>
                <a:gd name="T5" fmla="*/ 0 h 12"/>
                <a:gd name="T6" fmla="*/ 2147483647 w 80"/>
                <a:gd name="T7" fmla="*/ 2147483647 h 12"/>
                <a:gd name="T8" fmla="*/ 0 w 80"/>
                <a:gd name="T9" fmla="*/ 2147483647 h 12"/>
                <a:gd name="T10" fmla="*/ 0 60000 65536"/>
                <a:gd name="T11" fmla="*/ 0 60000 65536"/>
                <a:gd name="T12" fmla="*/ 0 60000 65536"/>
                <a:gd name="T13" fmla="*/ 0 60000 65536"/>
                <a:gd name="T14" fmla="*/ 0 60000 65536"/>
                <a:gd name="T15" fmla="*/ 0 w 80"/>
                <a:gd name="T16" fmla="*/ 0 h 12"/>
                <a:gd name="T17" fmla="*/ 80 w 80"/>
                <a:gd name="T18" fmla="*/ 12 h 12"/>
              </a:gdLst>
              <a:ahLst/>
              <a:cxnLst>
                <a:cxn ang="T10">
                  <a:pos x="T0" y="T1"/>
                </a:cxn>
                <a:cxn ang="T11">
                  <a:pos x="T2" y="T3"/>
                </a:cxn>
                <a:cxn ang="T12">
                  <a:pos x="T4" y="T5"/>
                </a:cxn>
                <a:cxn ang="T13">
                  <a:pos x="T6" y="T7"/>
                </a:cxn>
                <a:cxn ang="T14">
                  <a:pos x="T8" y="T9"/>
                </a:cxn>
              </a:cxnLst>
              <a:rect l="T15" t="T16" r="T17" b="T18"/>
              <a:pathLst>
                <a:path w="80" h="12">
                  <a:moveTo>
                    <a:pt x="0" y="12"/>
                  </a:moveTo>
                  <a:lnTo>
                    <a:pt x="0" y="3"/>
                  </a:lnTo>
                  <a:lnTo>
                    <a:pt x="78" y="0"/>
                  </a:lnTo>
                  <a:lnTo>
                    <a:pt x="80" y="10"/>
                  </a:lnTo>
                  <a:lnTo>
                    <a:pt x="0" y="12"/>
                  </a:lnTo>
                  <a:close/>
                </a:path>
              </a:pathLst>
            </a:custGeom>
            <a:solidFill>
              <a:schemeClr val="bg1"/>
            </a:solidFill>
            <a:ln w="9525">
              <a:noFill/>
              <a:round/>
              <a:headEnd/>
              <a:tailEnd/>
            </a:ln>
          </p:spPr>
          <p:txBody>
            <a:bodyPr/>
            <a:lstStyle/>
            <a:p>
              <a:endParaRPr lang="en-US"/>
            </a:p>
          </p:txBody>
        </p:sp>
        <p:sp>
          <p:nvSpPr>
            <p:cNvPr id="22628" name="Freeform 72"/>
            <p:cNvSpPr>
              <a:spLocks/>
            </p:cNvSpPr>
            <p:nvPr/>
          </p:nvSpPr>
          <p:spPr bwMode="auto">
            <a:xfrm>
              <a:off x="-5751512" y="2673350"/>
              <a:ext cx="127000" cy="19050"/>
            </a:xfrm>
            <a:custGeom>
              <a:avLst/>
              <a:gdLst>
                <a:gd name="T0" fmla="*/ 2147483647 w 80"/>
                <a:gd name="T1" fmla="*/ 2147483647 h 12"/>
                <a:gd name="T2" fmla="*/ 0 w 80"/>
                <a:gd name="T3" fmla="*/ 2147483647 h 12"/>
                <a:gd name="T4" fmla="*/ 2147483647 w 80"/>
                <a:gd name="T5" fmla="*/ 0 h 12"/>
                <a:gd name="T6" fmla="*/ 2147483647 w 80"/>
                <a:gd name="T7" fmla="*/ 2147483647 h 12"/>
                <a:gd name="T8" fmla="*/ 2147483647 w 80"/>
                <a:gd name="T9" fmla="*/ 2147483647 h 12"/>
                <a:gd name="T10" fmla="*/ 0 60000 65536"/>
                <a:gd name="T11" fmla="*/ 0 60000 65536"/>
                <a:gd name="T12" fmla="*/ 0 60000 65536"/>
                <a:gd name="T13" fmla="*/ 0 60000 65536"/>
                <a:gd name="T14" fmla="*/ 0 60000 65536"/>
                <a:gd name="T15" fmla="*/ 0 w 80"/>
                <a:gd name="T16" fmla="*/ 0 h 12"/>
                <a:gd name="T17" fmla="*/ 80 w 80"/>
                <a:gd name="T18" fmla="*/ 12 h 12"/>
              </a:gdLst>
              <a:ahLst/>
              <a:cxnLst>
                <a:cxn ang="T10">
                  <a:pos x="T0" y="T1"/>
                </a:cxn>
                <a:cxn ang="T11">
                  <a:pos x="T2" y="T3"/>
                </a:cxn>
                <a:cxn ang="T12">
                  <a:pos x="T4" y="T5"/>
                </a:cxn>
                <a:cxn ang="T13">
                  <a:pos x="T6" y="T7"/>
                </a:cxn>
                <a:cxn ang="T14">
                  <a:pos x="T8" y="T9"/>
                </a:cxn>
              </a:cxnLst>
              <a:rect l="T15" t="T16" r="T17" b="T18"/>
              <a:pathLst>
                <a:path w="80" h="12">
                  <a:moveTo>
                    <a:pt x="2" y="12"/>
                  </a:moveTo>
                  <a:lnTo>
                    <a:pt x="0" y="3"/>
                  </a:lnTo>
                  <a:lnTo>
                    <a:pt x="80" y="0"/>
                  </a:lnTo>
                  <a:lnTo>
                    <a:pt x="80" y="10"/>
                  </a:lnTo>
                  <a:lnTo>
                    <a:pt x="2" y="12"/>
                  </a:lnTo>
                  <a:close/>
                </a:path>
              </a:pathLst>
            </a:custGeom>
            <a:solidFill>
              <a:schemeClr val="bg1"/>
            </a:solidFill>
            <a:ln w="9525">
              <a:noFill/>
              <a:round/>
              <a:headEnd/>
              <a:tailEnd/>
            </a:ln>
          </p:spPr>
          <p:txBody>
            <a:bodyPr/>
            <a:lstStyle/>
            <a:p>
              <a:endParaRPr lang="en-US"/>
            </a:p>
          </p:txBody>
        </p:sp>
        <p:sp>
          <p:nvSpPr>
            <p:cNvPr id="22629" name="Freeform 73"/>
            <p:cNvSpPr>
              <a:spLocks/>
            </p:cNvSpPr>
            <p:nvPr/>
          </p:nvSpPr>
          <p:spPr bwMode="auto">
            <a:xfrm>
              <a:off x="-5748337" y="2730500"/>
              <a:ext cx="128588" cy="22225"/>
            </a:xfrm>
            <a:custGeom>
              <a:avLst/>
              <a:gdLst>
                <a:gd name="T0" fmla="*/ 2147483647 w 81"/>
                <a:gd name="T1" fmla="*/ 2147483647 h 14"/>
                <a:gd name="T2" fmla="*/ 0 w 81"/>
                <a:gd name="T3" fmla="*/ 2147483647 h 14"/>
                <a:gd name="T4" fmla="*/ 2147483647 w 81"/>
                <a:gd name="T5" fmla="*/ 0 h 14"/>
                <a:gd name="T6" fmla="*/ 2147483647 w 81"/>
                <a:gd name="T7" fmla="*/ 2147483647 h 14"/>
                <a:gd name="T8" fmla="*/ 2147483647 w 81"/>
                <a:gd name="T9" fmla="*/ 2147483647 h 14"/>
                <a:gd name="T10" fmla="*/ 0 60000 65536"/>
                <a:gd name="T11" fmla="*/ 0 60000 65536"/>
                <a:gd name="T12" fmla="*/ 0 60000 65536"/>
                <a:gd name="T13" fmla="*/ 0 60000 65536"/>
                <a:gd name="T14" fmla="*/ 0 60000 65536"/>
                <a:gd name="T15" fmla="*/ 0 w 81"/>
                <a:gd name="T16" fmla="*/ 0 h 14"/>
                <a:gd name="T17" fmla="*/ 81 w 81"/>
                <a:gd name="T18" fmla="*/ 14 h 14"/>
              </a:gdLst>
              <a:ahLst/>
              <a:cxnLst>
                <a:cxn ang="T10">
                  <a:pos x="T0" y="T1"/>
                </a:cxn>
                <a:cxn ang="T11">
                  <a:pos x="T2" y="T3"/>
                </a:cxn>
                <a:cxn ang="T12">
                  <a:pos x="T4" y="T5"/>
                </a:cxn>
                <a:cxn ang="T13">
                  <a:pos x="T6" y="T7"/>
                </a:cxn>
                <a:cxn ang="T14">
                  <a:pos x="T8" y="T9"/>
                </a:cxn>
              </a:cxnLst>
              <a:rect l="T15" t="T16" r="T17" b="T18"/>
              <a:pathLst>
                <a:path w="81" h="14">
                  <a:moveTo>
                    <a:pt x="3" y="14"/>
                  </a:moveTo>
                  <a:lnTo>
                    <a:pt x="0" y="4"/>
                  </a:lnTo>
                  <a:lnTo>
                    <a:pt x="81" y="0"/>
                  </a:lnTo>
                  <a:lnTo>
                    <a:pt x="81" y="9"/>
                  </a:lnTo>
                  <a:lnTo>
                    <a:pt x="3" y="14"/>
                  </a:lnTo>
                  <a:close/>
                </a:path>
              </a:pathLst>
            </a:custGeom>
            <a:solidFill>
              <a:schemeClr val="bg1"/>
            </a:solidFill>
            <a:ln w="9525">
              <a:noFill/>
              <a:round/>
              <a:headEnd/>
              <a:tailEnd/>
            </a:ln>
          </p:spPr>
          <p:txBody>
            <a:bodyPr/>
            <a:lstStyle/>
            <a:p>
              <a:endParaRPr lang="en-US"/>
            </a:p>
          </p:txBody>
        </p:sp>
        <p:sp>
          <p:nvSpPr>
            <p:cNvPr id="22630" name="Freeform 74"/>
            <p:cNvSpPr>
              <a:spLocks/>
            </p:cNvSpPr>
            <p:nvPr/>
          </p:nvSpPr>
          <p:spPr bwMode="auto">
            <a:xfrm>
              <a:off x="-5740400" y="2786063"/>
              <a:ext cx="127000" cy="26988"/>
            </a:xfrm>
            <a:custGeom>
              <a:avLst/>
              <a:gdLst>
                <a:gd name="T0" fmla="*/ 0 w 80"/>
                <a:gd name="T1" fmla="*/ 2147483647 h 17"/>
                <a:gd name="T2" fmla="*/ 0 w 80"/>
                <a:gd name="T3" fmla="*/ 2147483647 h 17"/>
                <a:gd name="T4" fmla="*/ 2147483647 w 80"/>
                <a:gd name="T5" fmla="*/ 0 h 17"/>
                <a:gd name="T6" fmla="*/ 2147483647 w 80"/>
                <a:gd name="T7" fmla="*/ 2147483647 h 17"/>
                <a:gd name="T8" fmla="*/ 0 w 80"/>
                <a:gd name="T9" fmla="*/ 2147483647 h 17"/>
                <a:gd name="T10" fmla="*/ 0 60000 65536"/>
                <a:gd name="T11" fmla="*/ 0 60000 65536"/>
                <a:gd name="T12" fmla="*/ 0 60000 65536"/>
                <a:gd name="T13" fmla="*/ 0 60000 65536"/>
                <a:gd name="T14" fmla="*/ 0 60000 65536"/>
                <a:gd name="T15" fmla="*/ 0 w 80"/>
                <a:gd name="T16" fmla="*/ 0 h 17"/>
                <a:gd name="T17" fmla="*/ 80 w 80"/>
                <a:gd name="T18" fmla="*/ 17 h 17"/>
              </a:gdLst>
              <a:ahLst/>
              <a:cxnLst>
                <a:cxn ang="T10">
                  <a:pos x="T0" y="T1"/>
                </a:cxn>
                <a:cxn ang="T11">
                  <a:pos x="T2" y="T3"/>
                </a:cxn>
                <a:cxn ang="T12">
                  <a:pos x="T4" y="T5"/>
                </a:cxn>
                <a:cxn ang="T13">
                  <a:pos x="T6" y="T7"/>
                </a:cxn>
                <a:cxn ang="T14">
                  <a:pos x="T8" y="T9"/>
                </a:cxn>
              </a:cxnLst>
              <a:rect l="T15" t="T16" r="T17" b="T18"/>
              <a:pathLst>
                <a:path w="80" h="17">
                  <a:moveTo>
                    <a:pt x="0" y="17"/>
                  </a:moveTo>
                  <a:lnTo>
                    <a:pt x="0" y="9"/>
                  </a:lnTo>
                  <a:lnTo>
                    <a:pt x="78" y="0"/>
                  </a:lnTo>
                  <a:lnTo>
                    <a:pt x="80" y="9"/>
                  </a:lnTo>
                  <a:lnTo>
                    <a:pt x="0" y="17"/>
                  </a:lnTo>
                  <a:close/>
                </a:path>
              </a:pathLst>
            </a:custGeom>
            <a:solidFill>
              <a:schemeClr val="bg1"/>
            </a:solidFill>
            <a:ln w="9525">
              <a:noFill/>
              <a:round/>
              <a:headEnd/>
              <a:tailEnd/>
            </a:ln>
          </p:spPr>
          <p:txBody>
            <a:bodyPr/>
            <a:lstStyle/>
            <a:p>
              <a:endParaRPr lang="en-US"/>
            </a:p>
          </p:txBody>
        </p:sp>
        <p:sp>
          <p:nvSpPr>
            <p:cNvPr id="22631" name="Freeform 75"/>
            <p:cNvSpPr>
              <a:spLocks/>
            </p:cNvSpPr>
            <p:nvPr/>
          </p:nvSpPr>
          <p:spPr bwMode="auto">
            <a:xfrm>
              <a:off x="-5732462" y="2841625"/>
              <a:ext cx="127000" cy="34925"/>
            </a:xfrm>
            <a:custGeom>
              <a:avLst/>
              <a:gdLst>
                <a:gd name="T0" fmla="*/ 0 w 80"/>
                <a:gd name="T1" fmla="*/ 2147483647 h 22"/>
                <a:gd name="T2" fmla="*/ 0 w 80"/>
                <a:gd name="T3" fmla="*/ 2147483647 h 22"/>
                <a:gd name="T4" fmla="*/ 2147483647 w 80"/>
                <a:gd name="T5" fmla="*/ 0 h 22"/>
                <a:gd name="T6" fmla="*/ 2147483647 w 80"/>
                <a:gd name="T7" fmla="*/ 2147483647 h 22"/>
                <a:gd name="T8" fmla="*/ 0 w 80"/>
                <a:gd name="T9" fmla="*/ 2147483647 h 22"/>
                <a:gd name="T10" fmla="*/ 0 60000 65536"/>
                <a:gd name="T11" fmla="*/ 0 60000 65536"/>
                <a:gd name="T12" fmla="*/ 0 60000 65536"/>
                <a:gd name="T13" fmla="*/ 0 60000 65536"/>
                <a:gd name="T14" fmla="*/ 0 60000 65536"/>
                <a:gd name="T15" fmla="*/ 0 w 80"/>
                <a:gd name="T16" fmla="*/ 0 h 22"/>
                <a:gd name="T17" fmla="*/ 80 w 80"/>
                <a:gd name="T18" fmla="*/ 22 h 22"/>
              </a:gdLst>
              <a:ahLst/>
              <a:cxnLst>
                <a:cxn ang="T10">
                  <a:pos x="T0" y="T1"/>
                </a:cxn>
                <a:cxn ang="T11">
                  <a:pos x="T2" y="T3"/>
                </a:cxn>
                <a:cxn ang="T12">
                  <a:pos x="T4" y="T5"/>
                </a:cxn>
                <a:cxn ang="T13">
                  <a:pos x="T6" y="T7"/>
                </a:cxn>
                <a:cxn ang="T14">
                  <a:pos x="T8" y="T9"/>
                </a:cxn>
              </a:cxnLst>
              <a:rect l="T15" t="T16" r="T17" b="T18"/>
              <a:pathLst>
                <a:path w="80" h="22">
                  <a:moveTo>
                    <a:pt x="0" y="22"/>
                  </a:moveTo>
                  <a:lnTo>
                    <a:pt x="0" y="12"/>
                  </a:lnTo>
                  <a:lnTo>
                    <a:pt x="78" y="0"/>
                  </a:lnTo>
                  <a:lnTo>
                    <a:pt x="80" y="10"/>
                  </a:lnTo>
                  <a:lnTo>
                    <a:pt x="0" y="22"/>
                  </a:lnTo>
                  <a:close/>
                </a:path>
              </a:pathLst>
            </a:custGeom>
            <a:solidFill>
              <a:schemeClr val="bg1"/>
            </a:solidFill>
            <a:ln w="9525">
              <a:noFill/>
              <a:round/>
              <a:headEnd/>
              <a:tailEnd/>
            </a:ln>
          </p:spPr>
          <p:txBody>
            <a:bodyPr/>
            <a:lstStyle/>
            <a:p>
              <a:endParaRPr lang="en-US"/>
            </a:p>
          </p:txBody>
        </p:sp>
        <p:sp>
          <p:nvSpPr>
            <p:cNvPr id="22632" name="Freeform 76"/>
            <p:cNvSpPr>
              <a:spLocks/>
            </p:cNvSpPr>
            <p:nvPr/>
          </p:nvSpPr>
          <p:spPr bwMode="auto">
            <a:xfrm>
              <a:off x="-5724525" y="2898775"/>
              <a:ext cx="127000" cy="33338"/>
            </a:xfrm>
            <a:custGeom>
              <a:avLst/>
              <a:gdLst>
                <a:gd name="T0" fmla="*/ 2147483647 w 80"/>
                <a:gd name="T1" fmla="*/ 2147483647 h 21"/>
                <a:gd name="T2" fmla="*/ 0 w 80"/>
                <a:gd name="T3" fmla="*/ 2147483647 h 21"/>
                <a:gd name="T4" fmla="*/ 2147483647 w 80"/>
                <a:gd name="T5" fmla="*/ 0 h 21"/>
                <a:gd name="T6" fmla="*/ 2147483647 w 80"/>
                <a:gd name="T7" fmla="*/ 2147483647 h 21"/>
                <a:gd name="T8" fmla="*/ 2147483647 w 80"/>
                <a:gd name="T9" fmla="*/ 2147483647 h 21"/>
                <a:gd name="T10" fmla="*/ 0 60000 65536"/>
                <a:gd name="T11" fmla="*/ 0 60000 65536"/>
                <a:gd name="T12" fmla="*/ 0 60000 65536"/>
                <a:gd name="T13" fmla="*/ 0 60000 65536"/>
                <a:gd name="T14" fmla="*/ 0 60000 65536"/>
                <a:gd name="T15" fmla="*/ 0 w 80"/>
                <a:gd name="T16" fmla="*/ 0 h 21"/>
                <a:gd name="T17" fmla="*/ 80 w 80"/>
                <a:gd name="T18" fmla="*/ 21 h 21"/>
              </a:gdLst>
              <a:ahLst/>
              <a:cxnLst>
                <a:cxn ang="T10">
                  <a:pos x="T0" y="T1"/>
                </a:cxn>
                <a:cxn ang="T11">
                  <a:pos x="T2" y="T3"/>
                </a:cxn>
                <a:cxn ang="T12">
                  <a:pos x="T4" y="T5"/>
                </a:cxn>
                <a:cxn ang="T13">
                  <a:pos x="T6" y="T7"/>
                </a:cxn>
                <a:cxn ang="T14">
                  <a:pos x="T8" y="T9"/>
                </a:cxn>
              </a:cxnLst>
              <a:rect l="T15" t="T16" r="T17" b="T18"/>
              <a:pathLst>
                <a:path w="80" h="21">
                  <a:moveTo>
                    <a:pt x="2" y="21"/>
                  </a:moveTo>
                  <a:lnTo>
                    <a:pt x="0" y="14"/>
                  </a:lnTo>
                  <a:lnTo>
                    <a:pt x="78" y="0"/>
                  </a:lnTo>
                  <a:lnTo>
                    <a:pt x="80" y="9"/>
                  </a:lnTo>
                  <a:lnTo>
                    <a:pt x="2" y="21"/>
                  </a:lnTo>
                  <a:close/>
                </a:path>
              </a:pathLst>
            </a:custGeom>
            <a:solidFill>
              <a:schemeClr val="bg1"/>
            </a:solidFill>
            <a:ln w="9525">
              <a:noFill/>
              <a:round/>
              <a:headEnd/>
              <a:tailEnd/>
            </a:ln>
          </p:spPr>
          <p:txBody>
            <a:bodyPr/>
            <a:lstStyle/>
            <a:p>
              <a:endParaRPr lang="en-US"/>
            </a:p>
          </p:txBody>
        </p:sp>
        <p:sp>
          <p:nvSpPr>
            <p:cNvPr id="22633" name="Freeform 77"/>
            <p:cNvSpPr>
              <a:spLocks/>
            </p:cNvSpPr>
            <p:nvPr/>
          </p:nvSpPr>
          <p:spPr bwMode="auto">
            <a:xfrm>
              <a:off x="-5713412" y="2954338"/>
              <a:ext cx="123825" cy="38100"/>
            </a:xfrm>
            <a:custGeom>
              <a:avLst/>
              <a:gdLst>
                <a:gd name="T0" fmla="*/ 0 w 78"/>
                <a:gd name="T1" fmla="*/ 2147483647 h 24"/>
                <a:gd name="T2" fmla="*/ 0 w 78"/>
                <a:gd name="T3" fmla="*/ 2147483647 h 24"/>
                <a:gd name="T4" fmla="*/ 2147483647 w 78"/>
                <a:gd name="T5" fmla="*/ 0 h 24"/>
                <a:gd name="T6" fmla="*/ 2147483647 w 78"/>
                <a:gd name="T7" fmla="*/ 2147483647 h 24"/>
                <a:gd name="T8" fmla="*/ 0 w 78"/>
                <a:gd name="T9" fmla="*/ 2147483647 h 24"/>
                <a:gd name="T10" fmla="*/ 0 60000 65536"/>
                <a:gd name="T11" fmla="*/ 0 60000 65536"/>
                <a:gd name="T12" fmla="*/ 0 60000 65536"/>
                <a:gd name="T13" fmla="*/ 0 60000 65536"/>
                <a:gd name="T14" fmla="*/ 0 60000 65536"/>
                <a:gd name="T15" fmla="*/ 0 w 78"/>
                <a:gd name="T16" fmla="*/ 0 h 24"/>
                <a:gd name="T17" fmla="*/ 78 w 78"/>
                <a:gd name="T18" fmla="*/ 24 h 24"/>
              </a:gdLst>
              <a:ahLst/>
              <a:cxnLst>
                <a:cxn ang="T10">
                  <a:pos x="T0" y="T1"/>
                </a:cxn>
                <a:cxn ang="T11">
                  <a:pos x="T2" y="T3"/>
                </a:cxn>
                <a:cxn ang="T12">
                  <a:pos x="T4" y="T5"/>
                </a:cxn>
                <a:cxn ang="T13">
                  <a:pos x="T6" y="T7"/>
                </a:cxn>
                <a:cxn ang="T14">
                  <a:pos x="T8" y="T9"/>
                </a:cxn>
              </a:cxnLst>
              <a:rect l="T15" t="T16" r="T17" b="T18"/>
              <a:pathLst>
                <a:path w="78" h="24">
                  <a:moveTo>
                    <a:pt x="0" y="24"/>
                  </a:moveTo>
                  <a:lnTo>
                    <a:pt x="0" y="15"/>
                  </a:lnTo>
                  <a:lnTo>
                    <a:pt x="78" y="0"/>
                  </a:lnTo>
                  <a:lnTo>
                    <a:pt x="78" y="10"/>
                  </a:lnTo>
                  <a:lnTo>
                    <a:pt x="0" y="24"/>
                  </a:lnTo>
                  <a:close/>
                </a:path>
              </a:pathLst>
            </a:custGeom>
            <a:solidFill>
              <a:schemeClr val="bg1"/>
            </a:solidFill>
            <a:ln w="9525">
              <a:noFill/>
              <a:round/>
              <a:headEnd/>
              <a:tailEnd/>
            </a:ln>
          </p:spPr>
          <p:txBody>
            <a:bodyPr/>
            <a:lstStyle/>
            <a:p>
              <a:endParaRPr lang="en-US"/>
            </a:p>
          </p:txBody>
        </p:sp>
        <p:sp>
          <p:nvSpPr>
            <p:cNvPr id="22634" name="Freeform 78"/>
            <p:cNvSpPr>
              <a:spLocks/>
            </p:cNvSpPr>
            <p:nvPr/>
          </p:nvSpPr>
          <p:spPr bwMode="auto">
            <a:xfrm>
              <a:off x="-5702300" y="3011488"/>
              <a:ext cx="123825" cy="41275"/>
            </a:xfrm>
            <a:custGeom>
              <a:avLst/>
              <a:gdLst>
                <a:gd name="T0" fmla="*/ 2147483647 w 78"/>
                <a:gd name="T1" fmla="*/ 2147483647 h 26"/>
                <a:gd name="T2" fmla="*/ 0 w 78"/>
                <a:gd name="T3" fmla="*/ 2147483647 h 26"/>
                <a:gd name="T4" fmla="*/ 2147483647 w 78"/>
                <a:gd name="T5" fmla="*/ 0 h 26"/>
                <a:gd name="T6" fmla="*/ 2147483647 w 78"/>
                <a:gd name="T7" fmla="*/ 2147483647 h 26"/>
                <a:gd name="T8" fmla="*/ 2147483647 w 78"/>
                <a:gd name="T9" fmla="*/ 2147483647 h 26"/>
                <a:gd name="T10" fmla="*/ 0 60000 65536"/>
                <a:gd name="T11" fmla="*/ 0 60000 65536"/>
                <a:gd name="T12" fmla="*/ 0 60000 65536"/>
                <a:gd name="T13" fmla="*/ 0 60000 65536"/>
                <a:gd name="T14" fmla="*/ 0 60000 65536"/>
                <a:gd name="T15" fmla="*/ 0 w 78"/>
                <a:gd name="T16" fmla="*/ 0 h 26"/>
                <a:gd name="T17" fmla="*/ 78 w 78"/>
                <a:gd name="T18" fmla="*/ 26 h 26"/>
              </a:gdLst>
              <a:ahLst/>
              <a:cxnLst>
                <a:cxn ang="T10">
                  <a:pos x="T0" y="T1"/>
                </a:cxn>
                <a:cxn ang="T11">
                  <a:pos x="T2" y="T3"/>
                </a:cxn>
                <a:cxn ang="T12">
                  <a:pos x="T4" y="T5"/>
                </a:cxn>
                <a:cxn ang="T13">
                  <a:pos x="T6" y="T7"/>
                </a:cxn>
                <a:cxn ang="T14">
                  <a:pos x="T8" y="T9"/>
                </a:cxn>
              </a:cxnLst>
              <a:rect l="T15" t="T16" r="T17" b="T18"/>
              <a:pathLst>
                <a:path w="78" h="26">
                  <a:moveTo>
                    <a:pt x="2" y="26"/>
                  </a:moveTo>
                  <a:lnTo>
                    <a:pt x="0" y="16"/>
                  </a:lnTo>
                  <a:lnTo>
                    <a:pt x="78" y="0"/>
                  </a:lnTo>
                  <a:lnTo>
                    <a:pt x="78" y="9"/>
                  </a:lnTo>
                  <a:lnTo>
                    <a:pt x="2" y="26"/>
                  </a:lnTo>
                  <a:close/>
                </a:path>
              </a:pathLst>
            </a:custGeom>
            <a:solidFill>
              <a:schemeClr val="bg1"/>
            </a:solidFill>
            <a:ln w="9525">
              <a:noFill/>
              <a:round/>
              <a:headEnd/>
              <a:tailEnd/>
            </a:ln>
          </p:spPr>
          <p:txBody>
            <a:bodyPr/>
            <a:lstStyle/>
            <a:p>
              <a:endParaRPr lang="en-US"/>
            </a:p>
          </p:txBody>
        </p:sp>
        <p:sp>
          <p:nvSpPr>
            <p:cNvPr id="22635" name="Freeform 79"/>
            <p:cNvSpPr>
              <a:spLocks/>
            </p:cNvSpPr>
            <p:nvPr/>
          </p:nvSpPr>
          <p:spPr bwMode="auto">
            <a:xfrm>
              <a:off x="-5691187" y="3067050"/>
              <a:ext cx="127000" cy="46038"/>
            </a:xfrm>
            <a:custGeom>
              <a:avLst/>
              <a:gdLst>
                <a:gd name="T0" fmla="*/ 2147483647 w 80"/>
                <a:gd name="T1" fmla="*/ 2147483647 h 29"/>
                <a:gd name="T2" fmla="*/ 0 w 80"/>
                <a:gd name="T3" fmla="*/ 2147483647 h 29"/>
                <a:gd name="T4" fmla="*/ 2147483647 w 80"/>
                <a:gd name="T5" fmla="*/ 0 h 29"/>
                <a:gd name="T6" fmla="*/ 2147483647 w 80"/>
                <a:gd name="T7" fmla="*/ 2147483647 h 29"/>
                <a:gd name="T8" fmla="*/ 2147483647 w 80"/>
                <a:gd name="T9" fmla="*/ 2147483647 h 29"/>
                <a:gd name="T10" fmla="*/ 0 60000 65536"/>
                <a:gd name="T11" fmla="*/ 0 60000 65536"/>
                <a:gd name="T12" fmla="*/ 0 60000 65536"/>
                <a:gd name="T13" fmla="*/ 0 60000 65536"/>
                <a:gd name="T14" fmla="*/ 0 60000 65536"/>
                <a:gd name="T15" fmla="*/ 0 w 80"/>
                <a:gd name="T16" fmla="*/ 0 h 29"/>
                <a:gd name="T17" fmla="*/ 80 w 80"/>
                <a:gd name="T18" fmla="*/ 29 h 29"/>
              </a:gdLst>
              <a:ahLst/>
              <a:cxnLst>
                <a:cxn ang="T10">
                  <a:pos x="T0" y="T1"/>
                </a:cxn>
                <a:cxn ang="T11">
                  <a:pos x="T2" y="T3"/>
                </a:cxn>
                <a:cxn ang="T12">
                  <a:pos x="T4" y="T5"/>
                </a:cxn>
                <a:cxn ang="T13">
                  <a:pos x="T6" y="T7"/>
                </a:cxn>
                <a:cxn ang="T14">
                  <a:pos x="T8" y="T9"/>
                </a:cxn>
              </a:cxnLst>
              <a:rect l="T15" t="T16" r="T17" b="T18"/>
              <a:pathLst>
                <a:path w="80" h="29">
                  <a:moveTo>
                    <a:pt x="2" y="29"/>
                  </a:moveTo>
                  <a:lnTo>
                    <a:pt x="0" y="19"/>
                  </a:lnTo>
                  <a:lnTo>
                    <a:pt x="78" y="0"/>
                  </a:lnTo>
                  <a:lnTo>
                    <a:pt x="80" y="10"/>
                  </a:lnTo>
                  <a:lnTo>
                    <a:pt x="2" y="29"/>
                  </a:lnTo>
                  <a:close/>
                </a:path>
              </a:pathLst>
            </a:custGeom>
            <a:solidFill>
              <a:schemeClr val="bg1"/>
            </a:solidFill>
            <a:ln w="9525">
              <a:noFill/>
              <a:round/>
              <a:headEnd/>
              <a:tailEnd/>
            </a:ln>
          </p:spPr>
          <p:txBody>
            <a:bodyPr/>
            <a:lstStyle/>
            <a:p>
              <a:endParaRPr lang="en-US"/>
            </a:p>
          </p:txBody>
        </p:sp>
        <p:sp>
          <p:nvSpPr>
            <p:cNvPr id="22636" name="Freeform 80"/>
            <p:cNvSpPr>
              <a:spLocks/>
            </p:cNvSpPr>
            <p:nvPr/>
          </p:nvSpPr>
          <p:spPr bwMode="auto">
            <a:xfrm>
              <a:off x="-5676900" y="3124200"/>
              <a:ext cx="128588" cy="47625"/>
            </a:xfrm>
            <a:custGeom>
              <a:avLst/>
              <a:gdLst>
                <a:gd name="T0" fmla="*/ 2147483647 w 81"/>
                <a:gd name="T1" fmla="*/ 2147483647 h 30"/>
                <a:gd name="T2" fmla="*/ 0 w 81"/>
                <a:gd name="T3" fmla="*/ 2147483647 h 30"/>
                <a:gd name="T4" fmla="*/ 2147483647 w 81"/>
                <a:gd name="T5" fmla="*/ 0 h 30"/>
                <a:gd name="T6" fmla="*/ 2147483647 w 81"/>
                <a:gd name="T7" fmla="*/ 2147483647 h 30"/>
                <a:gd name="T8" fmla="*/ 2147483647 w 81"/>
                <a:gd name="T9" fmla="*/ 2147483647 h 30"/>
                <a:gd name="T10" fmla="*/ 0 60000 65536"/>
                <a:gd name="T11" fmla="*/ 0 60000 65536"/>
                <a:gd name="T12" fmla="*/ 0 60000 65536"/>
                <a:gd name="T13" fmla="*/ 0 60000 65536"/>
                <a:gd name="T14" fmla="*/ 0 60000 65536"/>
                <a:gd name="T15" fmla="*/ 0 w 81"/>
                <a:gd name="T16" fmla="*/ 0 h 30"/>
                <a:gd name="T17" fmla="*/ 81 w 81"/>
                <a:gd name="T18" fmla="*/ 30 h 30"/>
              </a:gdLst>
              <a:ahLst/>
              <a:cxnLst>
                <a:cxn ang="T10">
                  <a:pos x="T0" y="T1"/>
                </a:cxn>
                <a:cxn ang="T11">
                  <a:pos x="T2" y="T3"/>
                </a:cxn>
                <a:cxn ang="T12">
                  <a:pos x="T4" y="T5"/>
                </a:cxn>
                <a:cxn ang="T13">
                  <a:pos x="T6" y="T7"/>
                </a:cxn>
                <a:cxn ang="T14">
                  <a:pos x="T8" y="T9"/>
                </a:cxn>
              </a:cxnLst>
              <a:rect l="T15" t="T16" r="T17" b="T18"/>
              <a:pathLst>
                <a:path w="81" h="30">
                  <a:moveTo>
                    <a:pt x="3" y="30"/>
                  </a:moveTo>
                  <a:lnTo>
                    <a:pt x="0" y="21"/>
                  </a:lnTo>
                  <a:lnTo>
                    <a:pt x="78" y="0"/>
                  </a:lnTo>
                  <a:lnTo>
                    <a:pt x="81" y="9"/>
                  </a:lnTo>
                  <a:lnTo>
                    <a:pt x="3" y="30"/>
                  </a:lnTo>
                  <a:close/>
                </a:path>
              </a:pathLst>
            </a:custGeom>
            <a:solidFill>
              <a:schemeClr val="bg1"/>
            </a:solidFill>
            <a:ln w="9525">
              <a:noFill/>
              <a:round/>
              <a:headEnd/>
              <a:tailEnd/>
            </a:ln>
          </p:spPr>
          <p:txBody>
            <a:bodyPr/>
            <a:lstStyle/>
            <a:p>
              <a:endParaRPr lang="en-US"/>
            </a:p>
          </p:txBody>
        </p:sp>
        <p:sp>
          <p:nvSpPr>
            <p:cNvPr id="22637" name="Freeform 81"/>
            <p:cNvSpPr>
              <a:spLocks/>
            </p:cNvSpPr>
            <p:nvPr/>
          </p:nvSpPr>
          <p:spPr bwMode="auto">
            <a:xfrm>
              <a:off x="-5657850" y="3179763"/>
              <a:ext cx="123825" cy="49213"/>
            </a:xfrm>
            <a:custGeom>
              <a:avLst/>
              <a:gdLst>
                <a:gd name="T0" fmla="*/ 2147483647 w 78"/>
                <a:gd name="T1" fmla="*/ 2147483647 h 31"/>
                <a:gd name="T2" fmla="*/ 0 w 78"/>
                <a:gd name="T3" fmla="*/ 2147483647 h 31"/>
                <a:gd name="T4" fmla="*/ 2147483647 w 78"/>
                <a:gd name="T5" fmla="*/ 0 h 31"/>
                <a:gd name="T6" fmla="*/ 2147483647 w 78"/>
                <a:gd name="T7" fmla="*/ 2147483647 h 31"/>
                <a:gd name="T8" fmla="*/ 2147483647 w 78"/>
                <a:gd name="T9" fmla="*/ 2147483647 h 31"/>
                <a:gd name="T10" fmla="*/ 0 60000 65536"/>
                <a:gd name="T11" fmla="*/ 0 60000 65536"/>
                <a:gd name="T12" fmla="*/ 0 60000 65536"/>
                <a:gd name="T13" fmla="*/ 0 60000 65536"/>
                <a:gd name="T14" fmla="*/ 0 60000 65536"/>
                <a:gd name="T15" fmla="*/ 0 w 78"/>
                <a:gd name="T16" fmla="*/ 0 h 31"/>
                <a:gd name="T17" fmla="*/ 78 w 78"/>
                <a:gd name="T18" fmla="*/ 31 h 31"/>
              </a:gdLst>
              <a:ahLst/>
              <a:cxnLst>
                <a:cxn ang="T10">
                  <a:pos x="T0" y="T1"/>
                </a:cxn>
                <a:cxn ang="T11">
                  <a:pos x="T2" y="T3"/>
                </a:cxn>
                <a:cxn ang="T12">
                  <a:pos x="T4" y="T5"/>
                </a:cxn>
                <a:cxn ang="T13">
                  <a:pos x="T6" y="T7"/>
                </a:cxn>
                <a:cxn ang="T14">
                  <a:pos x="T8" y="T9"/>
                </a:cxn>
              </a:cxnLst>
              <a:rect l="T15" t="T16" r="T17" b="T18"/>
              <a:pathLst>
                <a:path w="78" h="31">
                  <a:moveTo>
                    <a:pt x="2" y="31"/>
                  </a:moveTo>
                  <a:lnTo>
                    <a:pt x="0" y="21"/>
                  </a:lnTo>
                  <a:lnTo>
                    <a:pt x="76" y="0"/>
                  </a:lnTo>
                  <a:lnTo>
                    <a:pt x="78" y="10"/>
                  </a:lnTo>
                  <a:lnTo>
                    <a:pt x="2" y="31"/>
                  </a:lnTo>
                  <a:close/>
                </a:path>
              </a:pathLst>
            </a:custGeom>
            <a:solidFill>
              <a:schemeClr val="bg1"/>
            </a:solidFill>
            <a:ln w="9525">
              <a:noFill/>
              <a:round/>
              <a:headEnd/>
              <a:tailEnd/>
            </a:ln>
          </p:spPr>
          <p:txBody>
            <a:bodyPr/>
            <a:lstStyle/>
            <a:p>
              <a:endParaRPr lang="en-US"/>
            </a:p>
          </p:txBody>
        </p:sp>
        <p:sp>
          <p:nvSpPr>
            <p:cNvPr id="22638" name="Freeform 82"/>
            <p:cNvSpPr>
              <a:spLocks/>
            </p:cNvSpPr>
            <p:nvPr/>
          </p:nvSpPr>
          <p:spPr bwMode="auto">
            <a:xfrm>
              <a:off x="-5641975" y="3232150"/>
              <a:ext cx="122238" cy="52388"/>
            </a:xfrm>
            <a:custGeom>
              <a:avLst/>
              <a:gdLst>
                <a:gd name="T0" fmla="*/ 2147483647 w 77"/>
                <a:gd name="T1" fmla="*/ 2147483647 h 33"/>
                <a:gd name="T2" fmla="*/ 0 w 77"/>
                <a:gd name="T3" fmla="*/ 2147483647 h 33"/>
                <a:gd name="T4" fmla="*/ 2147483647 w 77"/>
                <a:gd name="T5" fmla="*/ 0 h 33"/>
                <a:gd name="T6" fmla="*/ 2147483647 w 77"/>
                <a:gd name="T7" fmla="*/ 2147483647 h 33"/>
                <a:gd name="T8" fmla="*/ 2147483647 w 77"/>
                <a:gd name="T9" fmla="*/ 2147483647 h 33"/>
                <a:gd name="T10" fmla="*/ 0 60000 65536"/>
                <a:gd name="T11" fmla="*/ 0 60000 65536"/>
                <a:gd name="T12" fmla="*/ 0 60000 65536"/>
                <a:gd name="T13" fmla="*/ 0 60000 65536"/>
                <a:gd name="T14" fmla="*/ 0 60000 65536"/>
                <a:gd name="T15" fmla="*/ 0 w 77"/>
                <a:gd name="T16" fmla="*/ 0 h 33"/>
                <a:gd name="T17" fmla="*/ 77 w 77"/>
                <a:gd name="T18" fmla="*/ 33 h 33"/>
              </a:gdLst>
              <a:ahLst/>
              <a:cxnLst>
                <a:cxn ang="T10">
                  <a:pos x="T0" y="T1"/>
                </a:cxn>
                <a:cxn ang="T11">
                  <a:pos x="T2" y="T3"/>
                </a:cxn>
                <a:cxn ang="T12">
                  <a:pos x="T4" y="T5"/>
                </a:cxn>
                <a:cxn ang="T13">
                  <a:pos x="T6" y="T7"/>
                </a:cxn>
                <a:cxn ang="T14">
                  <a:pos x="T8" y="T9"/>
                </a:cxn>
              </a:cxnLst>
              <a:rect l="T15" t="T16" r="T17" b="T18"/>
              <a:pathLst>
                <a:path w="77" h="33">
                  <a:moveTo>
                    <a:pt x="4" y="33"/>
                  </a:moveTo>
                  <a:lnTo>
                    <a:pt x="0" y="26"/>
                  </a:lnTo>
                  <a:lnTo>
                    <a:pt x="75" y="0"/>
                  </a:lnTo>
                  <a:lnTo>
                    <a:pt x="77" y="10"/>
                  </a:lnTo>
                  <a:lnTo>
                    <a:pt x="4" y="33"/>
                  </a:lnTo>
                  <a:close/>
                </a:path>
              </a:pathLst>
            </a:custGeom>
            <a:solidFill>
              <a:schemeClr val="bg1"/>
            </a:solidFill>
            <a:ln w="9525">
              <a:noFill/>
              <a:round/>
              <a:headEnd/>
              <a:tailEnd/>
            </a:ln>
          </p:spPr>
          <p:txBody>
            <a:bodyPr/>
            <a:lstStyle/>
            <a:p>
              <a:endParaRPr lang="en-US"/>
            </a:p>
          </p:txBody>
        </p:sp>
        <p:sp>
          <p:nvSpPr>
            <p:cNvPr id="22639" name="Freeform 83"/>
            <p:cNvSpPr>
              <a:spLocks/>
            </p:cNvSpPr>
            <p:nvPr/>
          </p:nvSpPr>
          <p:spPr bwMode="auto">
            <a:xfrm>
              <a:off x="-5624512" y="3289300"/>
              <a:ext cx="123825" cy="55563"/>
            </a:xfrm>
            <a:custGeom>
              <a:avLst/>
              <a:gdLst>
                <a:gd name="T0" fmla="*/ 2147483647 w 78"/>
                <a:gd name="T1" fmla="*/ 2147483647 h 35"/>
                <a:gd name="T2" fmla="*/ 0 w 78"/>
                <a:gd name="T3" fmla="*/ 2147483647 h 35"/>
                <a:gd name="T4" fmla="*/ 2147483647 w 78"/>
                <a:gd name="T5" fmla="*/ 0 h 35"/>
                <a:gd name="T6" fmla="*/ 2147483647 w 78"/>
                <a:gd name="T7" fmla="*/ 2147483647 h 35"/>
                <a:gd name="T8" fmla="*/ 2147483647 w 78"/>
                <a:gd name="T9" fmla="*/ 2147483647 h 35"/>
                <a:gd name="T10" fmla="*/ 0 60000 65536"/>
                <a:gd name="T11" fmla="*/ 0 60000 65536"/>
                <a:gd name="T12" fmla="*/ 0 60000 65536"/>
                <a:gd name="T13" fmla="*/ 0 60000 65536"/>
                <a:gd name="T14" fmla="*/ 0 60000 65536"/>
                <a:gd name="T15" fmla="*/ 0 w 78"/>
                <a:gd name="T16" fmla="*/ 0 h 35"/>
                <a:gd name="T17" fmla="*/ 78 w 78"/>
                <a:gd name="T18" fmla="*/ 35 h 35"/>
              </a:gdLst>
              <a:ahLst/>
              <a:cxnLst>
                <a:cxn ang="T10">
                  <a:pos x="T0" y="T1"/>
                </a:cxn>
                <a:cxn ang="T11">
                  <a:pos x="T2" y="T3"/>
                </a:cxn>
                <a:cxn ang="T12">
                  <a:pos x="T4" y="T5"/>
                </a:cxn>
                <a:cxn ang="T13">
                  <a:pos x="T6" y="T7"/>
                </a:cxn>
                <a:cxn ang="T14">
                  <a:pos x="T8" y="T9"/>
                </a:cxn>
              </a:cxnLst>
              <a:rect l="T15" t="T16" r="T17" b="T18"/>
              <a:pathLst>
                <a:path w="78" h="35">
                  <a:moveTo>
                    <a:pt x="5" y="35"/>
                  </a:moveTo>
                  <a:lnTo>
                    <a:pt x="0" y="26"/>
                  </a:lnTo>
                  <a:lnTo>
                    <a:pt x="76" y="0"/>
                  </a:lnTo>
                  <a:lnTo>
                    <a:pt x="78" y="7"/>
                  </a:lnTo>
                  <a:lnTo>
                    <a:pt x="5" y="35"/>
                  </a:lnTo>
                  <a:close/>
                </a:path>
              </a:pathLst>
            </a:custGeom>
            <a:solidFill>
              <a:schemeClr val="bg1"/>
            </a:solidFill>
            <a:ln w="9525">
              <a:noFill/>
              <a:round/>
              <a:headEnd/>
              <a:tailEnd/>
            </a:ln>
          </p:spPr>
          <p:txBody>
            <a:bodyPr/>
            <a:lstStyle/>
            <a:p>
              <a:endParaRPr lang="en-US"/>
            </a:p>
          </p:txBody>
        </p:sp>
        <p:sp>
          <p:nvSpPr>
            <p:cNvPr id="22640" name="Freeform 84"/>
            <p:cNvSpPr>
              <a:spLocks/>
            </p:cNvSpPr>
            <p:nvPr/>
          </p:nvSpPr>
          <p:spPr bwMode="auto">
            <a:xfrm>
              <a:off x="-5600700" y="3341688"/>
              <a:ext cx="122238" cy="58738"/>
            </a:xfrm>
            <a:custGeom>
              <a:avLst/>
              <a:gdLst>
                <a:gd name="T0" fmla="*/ 2147483647 w 77"/>
                <a:gd name="T1" fmla="*/ 2147483647 h 37"/>
                <a:gd name="T2" fmla="*/ 0 w 77"/>
                <a:gd name="T3" fmla="*/ 2147483647 h 37"/>
                <a:gd name="T4" fmla="*/ 2147483647 w 77"/>
                <a:gd name="T5" fmla="*/ 0 h 37"/>
                <a:gd name="T6" fmla="*/ 2147483647 w 77"/>
                <a:gd name="T7" fmla="*/ 2147483647 h 37"/>
                <a:gd name="T8" fmla="*/ 2147483647 w 77"/>
                <a:gd name="T9" fmla="*/ 2147483647 h 37"/>
                <a:gd name="T10" fmla="*/ 0 60000 65536"/>
                <a:gd name="T11" fmla="*/ 0 60000 65536"/>
                <a:gd name="T12" fmla="*/ 0 60000 65536"/>
                <a:gd name="T13" fmla="*/ 0 60000 65536"/>
                <a:gd name="T14" fmla="*/ 0 60000 65536"/>
                <a:gd name="T15" fmla="*/ 0 w 77"/>
                <a:gd name="T16" fmla="*/ 0 h 37"/>
                <a:gd name="T17" fmla="*/ 77 w 77"/>
                <a:gd name="T18" fmla="*/ 37 h 37"/>
              </a:gdLst>
              <a:ahLst/>
              <a:cxnLst>
                <a:cxn ang="T10">
                  <a:pos x="T0" y="T1"/>
                </a:cxn>
                <a:cxn ang="T11">
                  <a:pos x="T2" y="T3"/>
                </a:cxn>
                <a:cxn ang="T12">
                  <a:pos x="T4" y="T5"/>
                </a:cxn>
                <a:cxn ang="T13">
                  <a:pos x="T6" y="T7"/>
                </a:cxn>
                <a:cxn ang="T14">
                  <a:pos x="T8" y="T9"/>
                </a:cxn>
              </a:cxnLst>
              <a:rect l="T15" t="T16" r="T17" b="T18"/>
              <a:pathLst>
                <a:path w="77" h="37">
                  <a:moveTo>
                    <a:pt x="2" y="37"/>
                  </a:moveTo>
                  <a:lnTo>
                    <a:pt x="0" y="28"/>
                  </a:lnTo>
                  <a:lnTo>
                    <a:pt x="73" y="0"/>
                  </a:lnTo>
                  <a:lnTo>
                    <a:pt x="77" y="9"/>
                  </a:lnTo>
                  <a:lnTo>
                    <a:pt x="2" y="37"/>
                  </a:lnTo>
                  <a:close/>
                </a:path>
              </a:pathLst>
            </a:custGeom>
            <a:solidFill>
              <a:schemeClr val="bg1"/>
            </a:solidFill>
            <a:ln w="9525">
              <a:noFill/>
              <a:round/>
              <a:headEnd/>
              <a:tailEnd/>
            </a:ln>
          </p:spPr>
          <p:txBody>
            <a:bodyPr/>
            <a:lstStyle/>
            <a:p>
              <a:endParaRPr lang="en-US"/>
            </a:p>
          </p:txBody>
        </p:sp>
        <p:sp>
          <p:nvSpPr>
            <p:cNvPr id="22641" name="Freeform 85"/>
            <p:cNvSpPr>
              <a:spLocks/>
            </p:cNvSpPr>
            <p:nvPr/>
          </p:nvSpPr>
          <p:spPr bwMode="auto">
            <a:xfrm>
              <a:off x="-5578475" y="3394075"/>
              <a:ext cx="119063" cy="63500"/>
            </a:xfrm>
            <a:custGeom>
              <a:avLst/>
              <a:gdLst>
                <a:gd name="T0" fmla="*/ 2147483647 w 75"/>
                <a:gd name="T1" fmla="*/ 2147483647 h 40"/>
                <a:gd name="T2" fmla="*/ 0 w 75"/>
                <a:gd name="T3" fmla="*/ 2147483647 h 40"/>
                <a:gd name="T4" fmla="*/ 2147483647 w 75"/>
                <a:gd name="T5" fmla="*/ 0 h 40"/>
                <a:gd name="T6" fmla="*/ 2147483647 w 75"/>
                <a:gd name="T7" fmla="*/ 2147483647 h 40"/>
                <a:gd name="T8" fmla="*/ 2147483647 w 75"/>
                <a:gd name="T9" fmla="*/ 2147483647 h 40"/>
                <a:gd name="T10" fmla="*/ 0 60000 65536"/>
                <a:gd name="T11" fmla="*/ 0 60000 65536"/>
                <a:gd name="T12" fmla="*/ 0 60000 65536"/>
                <a:gd name="T13" fmla="*/ 0 60000 65536"/>
                <a:gd name="T14" fmla="*/ 0 60000 65536"/>
                <a:gd name="T15" fmla="*/ 0 w 75"/>
                <a:gd name="T16" fmla="*/ 0 h 40"/>
                <a:gd name="T17" fmla="*/ 75 w 75"/>
                <a:gd name="T18" fmla="*/ 40 h 40"/>
              </a:gdLst>
              <a:ahLst/>
              <a:cxnLst>
                <a:cxn ang="T10">
                  <a:pos x="T0" y="T1"/>
                </a:cxn>
                <a:cxn ang="T11">
                  <a:pos x="T2" y="T3"/>
                </a:cxn>
                <a:cxn ang="T12">
                  <a:pos x="T4" y="T5"/>
                </a:cxn>
                <a:cxn ang="T13">
                  <a:pos x="T6" y="T7"/>
                </a:cxn>
                <a:cxn ang="T14">
                  <a:pos x="T8" y="T9"/>
                </a:cxn>
              </a:cxnLst>
              <a:rect l="T15" t="T16" r="T17" b="T18"/>
              <a:pathLst>
                <a:path w="75" h="40">
                  <a:moveTo>
                    <a:pt x="2" y="40"/>
                  </a:moveTo>
                  <a:lnTo>
                    <a:pt x="0" y="30"/>
                  </a:lnTo>
                  <a:lnTo>
                    <a:pt x="73" y="0"/>
                  </a:lnTo>
                  <a:lnTo>
                    <a:pt x="75" y="9"/>
                  </a:lnTo>
                  <a:lnTo>
                    <a:pt x="2" y="40"/>
                  </a:lnTo>
                  <a:close/>
                </a:path>
              </a:pathLst>
            </a:custGeom>
            <a:solidFill>
              <a:schemeClr val="bg1"/>
            </a:solidFill>
            <a:ln w="9525">
              <a:noFill/>
              <a:round/>
              <a:headEnd/>
              <a:tailEnd/>
            </a:ln>
          </p:spPr>
          <p:txBody>
            <a:bodyPr/>
            <a:lstStyle/>
            <a:p>
              <a:endParaRPr lang="en-US"/>
            </a:p>
          </p:txBody>
        </p:sp>
        <p:sp>
          <p:nvSpPr>
            <p:cNvPr id="22642" name="Freeform 86"/>
            <p:cNvSpPr>
              <a:spLocks/>
            </p:cNvSpPr>
            <p:nvPr/>
          </p:nvSpPr>
          <p:spPr bwMode="auto">
            <a:xfrm>
              <a:off x="-5556250" y="3446463"/>
              <a:ext cx="119063" cy="66675"/>
            </a:xfrm>
            <a:custGeom>
              <a:avLst/>
              <a:gdLst>
                <a:gd name="T0" fmla="*/ 2147483647 w 75"/>
                <a:gd name="T1" fmla="*/ 2147483647 h 42"/>
                <a:gd name="T2" fmla="*/ 0 w 75"/>
                <a:gd name="T3" fmla="*/ 2147483647 h 42"/>
                <a:gd name="T4" fmla="*/ 2147483647 w 75"/>
                <a:gd name="T5" fmla="*/ 0 h 42"/>
                <a:gd name="T6" fmla="*/ 2147483647 w 75"/>
                <a:gd name="T7" fmla="*/ 2147483647 h 42"/>
                <a:gd name="T8" fmla="*/ 2147483647 w 75"/>
                <a:gd name="T9" fmla="*/ 2147483647 h 42"/>
                <a:gd name="T10" fmla="*/ 0 60000 65536"/>
                <a:gd name="T11" fmla="*/ 0 60000 65536"/>
                <a:gd name="T12" fmla="*/ 0 60000 65536"/>
                <a:gd name="T13" fmla="*/ 0 60000 65536"/>
                <a:gd name="T14" fmla="*/ 0 60000 65536"/>
                <a:gd name="T15" fmla="*/ 0 w 75"/>
                <a:gd name="T16" fmla="*/ 0 h 42"/>
                <a:gd name="T17" fmla="*/ 75 w 75"/>
                <a:gd name="T18" fmla="*/ 42 h 42"/>
              </a:gdLst>
              <a:ahLst/>
              <a:cxnLst>
                <a:cxn ang="T10">
                  <a:pos x="T0" y="T1"/>
                </a:cxn>
                <a:cxn ang="T11">
                  <a:pos x="T2" y="T3"/>
                </a:cxn>
                <a:cxn ang="T12">
                  <a:pos x="T4" y="T5"/>
                </a:cxn>
                <a:cxn ang="T13">
                  <a:pos x="T6" y="T7"/>
                </a:cxn>
                <a:cxn ang="T14">
                  <a:pos x="T8" y="T9"/>
                </a:cxn>
              </a:cxnLst>
              <a:rect l="T15" t="T16" r="T17" b="T18"/>
              <a:pathLst>
                <a:path w="75" h="42">
                  <a:moveTo>
                    <a:pt x="5" y="42"/>
                  </a:moveTo>
                  <a:lnTo>
                    <a:pt x="0" y="33"/>
                  </a:lnTo>
                  <a:lnTo>
                    <a:pt x="73" y="0"/>
                  </a:lnTo>
                  <a:lnTo>
                    <a:pt x="75" y="9"/>
                  </a:lnTo>
                  <a:lnTo>
                    <a:pt x="5" y="42"/>
                  </a:lnTo>
                  <a:close/>
                </a:path>
              </a:pathLst>
            </a:custGeom>
            <a:solidFill>
              <a:schemeClr val="bg1"/>
            </a:solidFill>
            <a:ln w="9525">
              <a:noFill/>
              <a:round/>
              <a:headEnd/>
              <a:tailEnd/>
            </a:ln>
          </p:spPr>
          <p:txBody>
            <a:bodyPr/>
            <a:lstStyle/>
            <a:p>
              <a:endParaRPr lang="en-US"/>
            </a:p>
          </p:txBody>
        </p:sp>
        <p:sp>
          <p:nvSpPr>
            <p:cNvPr id="22643" name="Freeform 87"/>
            <p:cNvSpPr>
              <a:spLocks/>
            </p:cNvSpPr>
            <p:nvPr/>
          </p:nvSpPr>
          <p:spPr bwMode="auto">
            <a:xfrm>
              <a:off x="-5530850" y="3498850"/>
              <a:ext cx="120650" cy="66675"/>
            </a:xfrm>
            <a:custGeom>
              <a:avLst/>
              <a:gdLst>
                <a:gd name="T0" fmla="*/ 2147483647 w 76"/>
                <a:gd name="T1" fmla="*/ 2147483647 h 42"/>
                <a:gd name="T2" fmla="*/ 0 w 76"/>
                <a:gd name="T3" fmla="*/ 2147483647 h 42"/>
                <a:gd name="T4" fmla="*/ 2147483647 w 76"/>
                <a:gd name="T5" fmla="*/ 0 h 42"/>
                <a:gd name="T6" fmla="*/ 2147483647 w 76"/>
                <a:gd name="T7" fmla="*/ 2147483647 h 42"/>
                <a:gd name="T8" fmla="*/ 2147483647 w 76"/>
                <a:gd name="T9" fmla="*/ 2147483647 h 42"/>
                <a:gd name="T10" fmla="*/ 0 60000 65536"/>
                <a:gd name="T11" fmla="*/ 0 60000 65536"/>
                <a:gd name="T12" fmla="*/ 0 60000 65536"/>
                <a:gd name="T13" fmla="*/ 0 60000 65536"/>
                <a:gd name="T14" fmla="*/ 0 60000 65536"/>
                <a:gd name="T15" fmla="*/ 0 w 76"/>
                <a:gd name="T16" fmla="*/ 0 h 42"/>
                <a:gd name="T17" fmla="*/ 76 w 76"/>
                <a:gd name="T18" fmla="*/ 42 h 42"/>
              </a:gdLst>
              <a:ahLst/>
              <a:cxnLst>
                <a:cxn ang="T10">
                  <a:pos x="T0" y="T1"/>
                </a:cxn>
                <a:cxn ang="T11">
                  <a:pos x="T2" y="T3"/>
                </a:cxn>
                <a:cxn ang="T12">
                  <a:pos x="T4" y="T5"/>
                </a:cxn>
                <a:cxn ang="T13">
                  <a:pos x="T6" y="T7"/>
                </a:cxn>
                <a:cxn ang="T14">
                  <a:pos x="T8" y="T9"/>
                </a:cxn>
              </a:cxnLst>
              <a:rect l="T15" t="T16" r="T17" b="T18"/>
              <a:pathLst>
                <a:path w="76" h="42">
                  <a:moveTo>
                    <a:pt x="5" y="42"/>
                  </a:moveTo>
                  <a:lnTo>
                    <a:pt x="0" y="35"/>
                  </a:lnTo>
                  <a:lnTo>
                    <a:pt x="71" y="0"/>
                  </a:lnTo>
                  <a:lnTo>
                    <a:pt x="76" y="9"/>
                  </a:lnTo>
                  <a:lnTo>
                    <a:pt x="5" y="42"/>
                  </a:lnTo>
                  <a:close/>
                </a:path>
              </a:pathLst>
            </a:custGeom>
            <a:solidFill>
              <a:schemeClr val="bg1"/>
            </a:solidFill>
            <a:ln w="9525">
              <a:noFill/>
              <a:round/>
              <a:headEnd/>
              <a:tailEnd/>
            </a:ln>
          </p:spPr>
          <p:txBody>
            <a:bodyPr/>
            <a:lstStyle/>
            <a:p>
              <a:endParaRPr lang="en-US"/>
            </a:p>
          </p:txBody>
        </p:sp>
        <p:sp>
          <p:nvSpPr>
            <p:cNvPr id="22644" name="Freeform 88"/>
            <p:cNvSpPr>
              <a:spLocks/>
            </p:cNvSpPr>
            <p:nvPr/>
          </p:nvSpPr>
          <p:spPr bwMode="auto">
            <a:xfrm>
              <a:off x="-5503862" y="3551238"/>
              <a:ext cx="120650" cy="71438"/>
            </a:xfrm>
            <a:custGeom>
              <a:avLst/>
              <a:gdLst>
                <a:gd name="T0" fmla="*/ 2147483647 w 76"/>
                <a:gd name="T1" fmla="*/ 2147483647 h 45"/>
                <a:gd name="T2" fmla="*/ 0 w 76"/>
                <a:gd name="T3" fmla="*/ 2147483647 h 45"/>
                <a:gd name="T4" fmla="*/ 2147483647 w 76"/>
                <a:gd name="T5" fmla="*/ 0 h 45"/>
                <a:gd name="T6" fmla="*/ 2147483647 w 76"/>
                <a:gd name="T7" fmla="*/ 2147483647 h 45"/>
                <a:gd name="T8" fmla="*/ 2147483647 w 76"/>
                <a:gd name="T9" fmla="*/ 2147483647 h 45"/>
                <a:gd name="T10" fmla="*/ 0 60000 65536"/>
                <a:gd name="T11" fmla="*/ 0 60000 65536"/>
                <a:gd name="T12" fmla="*/ 0 60000 65536"/>
                <a:gd name="T13" fmla="*/ 0 60000 65536"/>
                <a:gd name="T14" fmla="*/ 0 60000 65536"/>
                <a:gd name="T15" fmla="*/ 0 w 76"/>
                <a:gd name="T16" fmla="*/ 0 h 45"/>
                <a:gd name="T17" fmla="*/ 76 w 76"/>
                <a:gd name="T18" fmla="*/ 45 h 45"/>
              </a:gdLst>
              <a:ahLst/>
              <a:cxnLst>
                <a:cxn ang="T10">
                  <a:pos x="T0" y="T1"/>
                </a:cxn>
                <a:cxn ang="T11">
                  <a:pos x="T2" y="T3"/>
                </a:cxn>
                <a:cxn ang="T12">
                  <a:pos x="T4" y="T5"/>
                </a:cxn>
                <a:cxn ang="T13">
                  <a:pos x="T6" y="T7"/>
                </a:cxn>
                <a:cxn ang="T14">
                  <a:pos x="T8" y="T9"/>
                </a:cxn>
              </a:cxnLst>
              <a:rect l="T15" t="T16" r="T17" b="T18"/>
              <a:pathLst>
                <a:path w="76" h="45">
                  <a:moveTo>
                    <a:pt x="5" y="45"/>
                  </a:moveTo>
                  <a:lnTo>
                    <a:pt x="0" y="35"/>
                  </a:lnTo>
                  <a:lnTo>
                    <a:pt x="71" y="0"/>
                  </a:lnTo>
                  <a:lnTo>
                    <a:pt x="76" y="7"/>
                  </a:lnTo>
                  <a:lnTo>
                    <a:pt x="5" y="45"/>
                  </a:lnTo>
                  <a:close/>
                </a:path>
              </a:pathLst>
            </a:custGeom>
            <a:solidFill>
              <a:schemeClr val="bg1"/>
            </a:solidFill>
            <a:ln w="9525">
              <a:noFill/>
              <a:round/>
              <a:headEnd/>
              <a:tailEnd/>
            </a:ln>
          </p:spPr>
          <p:txBody>
            <a:bodyPr/>
            <a:lstStyle/>
            <a:p>
              <a:endParaRPr lang="en-US"/>
            </a:p>
          </p:txBody>
        </p:sp>
        <p:sp>
          <p:nvSpPr>
            <p:cNvPr id="22645" name="Freeform 89"/>
            <p:cNvSpPr>
              <a:spLocks/>
            </p:cNvSpPr>
            <p:nvPr/>
          </p:nvSpPr>
          <p:spPr bwMode="auto">
            <a:xfrm>
              <a:off x="-5478462" y="3600450"/>
              <a:ext cx="120650" cy="74613"/>
            </a:xfrm>
            <a:custGeom>
              <a:avLst/>
              <a:gdLst>
                <a:gd name="T0" fmla="*/ 2147483647 w 76"/>
                <a:gd name="T1" fmla="*/ 2147483647 h 47"/>
                <a:gd name="T2" fmla="*/ 0 w 76"/>
                <a:gd name="T3" fmla="*/ 2147483647 h 47"/>
                <a:gd name="T4" fmla="*/ 2147483647 w 76"/>
                <a:gd name="T5" fmla="*/ 0 h 47"/>
                <a:gd name="T6" fmla="*/ 2147483647 w 76"/>
                <a:gd name="T7" fmla="*/ 2147483647 h 47"/>
                <a:gd name="T8" fmla="*/ 2147483647 w 76"/>
                <a:gd name="T9" fmla="*/ 2147483647 h 47"/>
                <a:gd name="T10" fmla="*/ 0 60000 65536"/>
                <a:gd name="T11" fmla="*/ 0 60000 65536"/>
                <a:gd name="T12" fmla="*/ 0 60000 65536"/>
                <a:gd name="T13" fmla="*/ 0 60000 65536"/>
                <a:gd name="T14" fmla="*/ 0 60000 65536"/>
                <a:gd name="T15" fmla="*/ 0 w 76"/>
                <a:gd name="T16" fmla="*/ 0 h 47"/>
                <a:gd name="T17" fmla="*/ 76 w 76"/>
                <a:gd name="T18" fmla="*/ 47 h 47"/>
              </a:gdLst>
              <a:ahLst/>
              <a:cxnLst>
                <a:cxn ang="T10">
                  <a:pos x="T0" y="T1"/>
                </a:cxn>
                <a:cxn ang="T11">
                  <a:pos x="T2" y="T3"/>
                </a:cxn>
                <a:cxn ang="T12">
                  <a:pos x="T4" y="T5"/>
                </a:cxn>
                <a:cxn ang="T13">
                  <a:pos x="T6" y="T7"/>
                </a:cxn>
                <a:cxn ang="T14">
                  <a:pos x="T8" y="T9"/>
                </a:cxn>
              </a:cxnLst>
              <a:rect l="T15" t="T16" r="T17" b="T18"/>
              <a:pathLst>
                <a:path w="76" h="47">
                  <a:moveTo>
                    <a:pt x="5" y="47"/>
                  </a:moveTo>
                  <a:lnTo>
                    <a:pt x="0" y="37"/>
                  </a:lnTo>
                  <a:lnTo>
                    <a:pt x="71" y="0"/>
                  </a:lnTo>
                  <a:lnTo>
                    <a:pt x="76" y="9"/>
                  </a:lnTo>
                  <a:lnTo>
                    <a:pt x="5" y="47"/>
                  </a:lnTo>
                  <a:close/>
                </a:path>
              </a:pathLst>
            </a:custGeom>
            <a:solidFill>
              <a:schemeClr val="bg1"/>
            </a:solidFill>
            <a:ln w="9525">
              <a:noFill/>
              <a:round/>
              <a:headEnd/>
              <a:tailEnd/>
            </a:ln>
          </p:spPr>
          <p:txBody>
            <a:bodyPr/>
            <a:lstStyle/>
            <a:p>
              <a:endParaRPr lang="en-US"/>
            </a:p>
          </p:txBody>
        </p:sp>
        <p:sp>
          <p:nvSpPr>
            <p:cNvPr id="22646" name="Freeform 90"/>
            <p:cNvSpPr>
              <a:spLocks/>
            </p:cNvSpPr>
            <p:nvPr/>
          </p:nvSpPr>
          <p:spPr bwMode="auto">
            <a:xfrm>
              <a:off x="-5448300" y="3652838"/>
              <a:ext cx="117475" cy="74613"/>
            </a:xfrm>
            <a:custGeom>
              <a:avLst/>
              <a:gdLst>
                <a:gd name="T0" fmla="*/ 2147483647 w 74"/>
                <a:gd name="T1" fmla="*/ 2147483647 h 47"/>
                <a:gd name="T2" fmla="*/ 0 w 74"/>
                <a:gd name="T3" fmla="*/ 2147483647 h 47"/>
                <a:gd name="T4" fmla="*/ 2147483647 w 74"/>
                <a:gd name="T5" fmla="*/ 0 h 47"/>
                <a:gd name="T6" fmla="*/ 2147483647 w 74"/>
                <a:gd name="T7" fmla="*/ 2147483647 h 47"/>
                <a:gd name="T8" fmla="*/ 2147483647 w 74"/>
                <a:gd name="T9" fmla="*/ 2147483647 h 47"/>
                <a:gd name="T10" fmla="*/ 0 60000 65536"/>
                <a:gd name="T11" fmla="*/ 0 60000 65536"/>
                <a:gd name="T12" fmla="*/ 0 60000 65536"/>
                <a:gd name="T13" fmla="*/ 0 60000 65536"/>
                <a:gd name="T14" fmla="*/ 0 60000 65536"/>
                <a:gd name="T15" fmla="*/ 0 w 74"/>
                <a:gd name="T16" fmla="*/ 0 h 47"/>
                <a:gd name="T17" fmla="*/ 74 w 74"/>
                <a:gd name="T18" fmla="*/ 47 h 47"/>
              </a:gdLst>
              <a:ahLst/>
              <a:cxnLst>
                <a:cxn ang="T10">
                  <a:pos x="T0" y="T1"/>
                </a:cxn>
                <a:cxn ang="T11">
                  <a:pos x="T2" y="T3"/>
                </a:cxn>
                <a:cxn ang="T12">
                  <a:pos x="T4" y="T5"/>
                </a:cxn>
                <a:cxn ang="T13">
                  <a:pos x="T6" y="T7"/>
                </a:cxn>
                <a:cxn ang="T14">
                  <a:pos x="T8" y="T9"/>
                </a:cxn>
              </a:cxnLst>
              <a:rect l="T15" t="T16" r="T17" b="T18"/>
              <a:pathLst>
                <a:path w="74" h="47">
                  <a:moveTo>
                    <a:pt x="5" y="47"/>
                  </a:moveTo>
                  <a:lnTo>
                    <a:pt x="0" y="38"/>
                  </a:lnTo>
                  <a:lnTo>
                    <a:pt x="69" y="0"/>
                  </a:lnTo>
                  <a:lnTo>
                    <a:pt x="74" y="7"/>
                  </a:lnTo>
                  <a:lnTo>
                    <a:pt x="5" y="47"/>
                  </a:lnTo>
                  <a:close/>
                </a:path>
              </a:pathLst>
            </a:custGeom>
            <a:solidFill>
              <a:schemeClr val="bg1"/>
            </a:solidFill>
            <a:ln w="9525">
              <a:noFill/>
              <a:round/>
              <a:headEnd/>
              <a:tailEnd/>
            </a:ln>
          </p:spPr>
          <p:txBody>
            <a:bodyPr/>
            <a:lstStyle/>
            <a:p>
              <a:endParaRPr lang="en-US"/>
            </a:p>
          </p:txBody>
        </p:sp>
        <p:sp>
          <p:nvSpPr>
            <p:cNvPr id="22647" name="Freeform 91"/>
            <p:cNvSpPr>
              <a:spLocks/>
            </p:cNvSpPr>
            <p:nvPr/>
          </p:nvSpPr>
          <p:spPr bwMode="auto">
            <a:xfrm>
              <a:off x="-5413375" y="3700463"/>
              <a:ext cx="111125" cy="79375"/>
            </a:xfrm>
            <a:custGeom>
              <a:avLst/>
              <a:gdLst>
                <a:gd name="T0" fmla="*/ 2147483647 w 70"/>
                <a:gd name="T1" fmla="*/ 2147483647 h 50"/>
                <a:gd name="T2" fmla="*/ 0 w 70"/>
                <a:gd name="T3" fmla="*/ 2147483647 h 50"/>
                <a:gd name="T4" fmla="*/ 2147483647 w 70"/>
                <a:gd name="T5" fmla="*/ 0 h 50"/>
                <a:gd name="T6" fmla="*/ 2147483647 w 70"/>
                <a:gd name="T7" fmla="*/ 2147483647 h 50"/>
                <a:gd name="T8" fmla="*/ 2147483647 w 70"/>
                <a:gd name="T9" fmla="*/ 2147483647 h 50"/>
                <a:gd name="T10" fmla="*/ 0 60000 65536"/>
                <a:gd name="T11" fmla="*/ 0 60000 65536"/>
                <a:gd name="T12" fmla="*/ 0 60000 65536"/>
                <a:gd name="T13" fmla="*/ 0 60000 65536"/>
                <a:gd name="T14" fmla="*/ 0 60000 65536"/>
                <a:gd name="T15" fmla="*/ 0 w 70"/>
                <a:gd name="T16" fmla="*/ 0 h 50"/>
                <a:gd name="T17" fmla="*/ 70 w 70"/>
                <a:gd name="T18" fmla="*/ 50 h 50"/>
              </a:gdLst>
              <a:ahLst/>
              <a:cxnLst>
                <a:cxn ang="T10">
                  <a:pos x="T0" y="T1"/>
                </a:cxn>
                <a:cxn ang="T11">
                  <a:pos x="T2" y="T3"/>
                </a:cxn>
                <a:cxn ang="T12">
                  <a:pos x="T4" y="T5"/>
                </a:cxn>
                <a:cxn ang="T13">
                  <a:pos x="T6" y="T7"/>
                </a:cxn>
                <a:cxn ang="T14">
                  <a:pos x="T8" y="T9"/>
                </a:cxn>
              </a:cxnLst>
              <a:rect l="T15" t="T16" r="T17" b="T18"/>
              <a:pathLst>
                <a:path w="70" h="50">
                  <a:moveTo>
                    <a:pt x="4" y="50"/>
                  </a:moveTo>
                  <a:lnTo>
                    <a:pt x="0" y="41"/>
                  </a:lnTo>
                  <a:lnTo>
                    <a:pt x="66" y="0"/>
                  </a:lnTo>
                  <a:lnTo>
                    <a:pt x="70" y="8"/>
                  </a:lnTo>
                  <a:lnTo>
                    <a:pt x="4" y="50"/>
                  </a:lnTo>
                  <a:close/>
                </a:path>
              </a:pathLst>
            </a:custGeom>
            <a:solidFill>
              <a:schemeClr val="bg1"/>
            </a:solidFill>
            <a:ln w="9525">
              <a:noFill/>
              <a:round/>
              <a:headEnd/>
              <a:tailEnd/>
            </a:ln>
          </p:spPr>
          <p:txBody>
            <a:bodyPr/>
            <a:lstStyle/>
            <a:p>
              <a:endParaRPr lang="en-US"/>
            </a:p>
          </p:txBody>
        </p:sp>
        <p:sp>
          <p:nvSpPr>
            <p:cNvPr id="22648" name="Freeform 92"/>
            <p:cNvSpPr>
              <a:spLocks/>
            </p:cNvSpPr>
            <p:nvPr/>
          </p:nvSpPr>
          <p:spPr bwMode="auto">
            <a:xfrm>
              <a:off x="-5383212" y="3749675"/>
              <a:ext cx="111125" cy="79375"/>
            </a:xfrm>
            <a:custGeom>
              <a:avLst/>
              <a:gdLst>
                <a:gd name="T0" fmla="*/ 2147483647 w 70"/>
                <a:gd name="T1" fmla="*/ 2147483647 h 50"/>
                <a:gd name="T2" fmla="*/ 0 w 70"/>
                <a:gd name="T3" fmla="*/ 2147483647 h 50"/>
                <a:gd name="T4" fmla="*/ 2147483647 w 70"/>
                <a:gd name="T5" fmla="*/ 0 h 50"/>
                <a:gd name="T6" fmla="*/ 2147483647 w 70"/>
                <a:gd name="T7" fmla="*/ 2147483647 h 50"/>
                <a:gd name="T8" fmla="*/ 2147483647 w 70"/>
                <a:gd name="T9" fmla="*/ 2147483647 h 50"/>
                <a:gd name="T10" fmla="*/ 0 60000 65536"/>
                <a:gd name="T11" fmla="*/ 0 60000 65536"/>
                <a:gd name="T12" fmla="*/ 0 60000 65536"/>
                <a:gd name="T13" fmla="*/ 0 60000 65536"/>
                <a:gd name="T14" fmla="*/ 0 60000 65536"/>
                <a:gd name="T15" fmla="*/ 0 w 70"/>
                <a:gd name="T16" fmla="*/ 0 h 50"/>
                <a:gd name="T17" fmla="*/ 70 w 70"/>
                <a:gd name="T18" fmla="*/ 50 h 50"/>
              </a:gdLst>
              <a:ahLst/>
              <a:cxnLst>
                <a:cxn ang="T10">
                  <a:pos x="T0" y="T1"/>
                </a:cxn>
                <a:cxn ang="T11">
                  <a:pos x="T2" y="T3"/>
                </a:cxn>
                <a:cxn ang="T12">
                  <a:pos x="T4" y="T5"/>
                </a:cxn>
                <a:cxn ang="T13">
                  <a:pos x="T6" y="T7"/>
                </a:cxn>
                <a:cxn ang="T14">
                  <a:pos x="T8" y="T9"/>
                </a:cxn>
              </a:cxnLst>
              <a:rect l="T15" t="T16" r="T17" b="T18"/>
              <a:pathLst>
                <a:path w="70" h="50">
                  <a:moveTo>
                    <a:pt x="4" y="50"/>
                  </a:moveTo>
                  <a:lnTo>
                    <a:pt x="0" y="43"/>
                  </a:lnTo>
                  <a:lnTo>
                    <a:pt x="66" y="0"/>
                  </a:lnTo>
                  <a:lnTo>
                    <a:pt x="70" y="7"/>
                  </a:lnTo>
                  <a:lnTo>
                    <a:pt x="4" y="50"/>
                  </a:lnTo>
                  <a:close/>
                </a:path>
              </a:pathLst>
            </a:custGeom>
            <a:solidFill>
              <a:schemeClr val="bg1"/>
            </a:solidFill>
            <a:ln w="9525">
              <a:noFill/>
              <a:round/>
              <a:headEnd/>
              <a:tailEnd/>
            </a:ln>
          </p:spPr>
          <p:txBody>
            <a:bodyPr/>
            <a:lstStyle/>
            <a:p>
              <a:endParaRPr lang="en-US"/>
            </a:p>
          </p:txBody>
        </p:sp>
        <p:sp>
          <p:nvSpPr>
            <p:cNvPr id="22649" name="Freeform 93"/>
            <p:cNvSpPr>
              <a:spLocks/>
            </p:cNvSpPr>
            <p:nvPr/>
          </p:nvSpPr>
          <p:spPr bwMode="auto">
            <a:xfrm>
              <a:off x="-5349875" y="3794125"/>
              <a:ext cx="112713" cy="87313"/>
            </a:xfrm>
            <a:custGeom>
              <a:avLst/>
              <a:gdLst>
                <a:gd name="T0" fmla="*/ 2147483647 w 71"/>
                <a:gd name="T1" fmla="*/ 2147483647 h 55"/>
                <a:gd name="T2" fmla="*/ 0 w 71"/>
                <a:gd name="T3" fmla="*/ 2147483647 h 55"/>
                <a:gd name="T4" fmla="*/ 2147483647 w 71"/>
                <a:gd name="T5" fmla="*/ 0 h 55"/>
                <a:gd name="T6" fmla="*/ 2147483647 w 71"/>
                <a:gd name="T7" fmla="*/ 2147483647 h 55"/>
                <a:gd name="T8" fmla="*/ 2147483647 w 71"/>
                <a:gd name="T9" fmla="*/ 2147483647 h 55"/>
                <a:gd name="T10" fmla="*/ 0 60000 65536"/>
                <a:gd name="T11" fmla="*/ 0 60000 65536"/>
                <a:gd name="T12" fmla="*/ 0 60000 65536"/>
                <a:gd name="T13" fmla="*/ 0 60000 65536"/>
                <a:gd name="T14" fmla="*/ 0 60000 65536"/>
                <a:gd name="T15" fmla="*/ 0 w 71"/>
                <a:gd name="T16" fmla="*/ 0 h 55"/>
                <a:gd name="T17" fmla="*/ 71 w 71"/>
                <a:gd name="T18" fmla="*/ 55 h 55"/>
              </a:gdLst>
              <a:ahLst/>
              <a:cxnLst>
                <a:cxn ang="T10">
                  <a:pos x="T0" y="T1"/>
                </a:cxn>
                <a:cxn ang="T11">
                  <a:pos x="T2" y="T3"/>
                </a:cxn>
                <a:cxn ang="T12">
                  <a:pos x="T4" y="T5"/>
                </a:cxn>
                <a:cxn ang="T13">
                  <a:pos x="T6" y="T7"/>
                </a:cxn>
                <a:cxn ang="T14">
                  <a:pos x="T8" y="T9"/>
                </a:cxn>
              </a:cxnLst>
              <a:rect l="T15" t="T16" r="T17" b="T18"/>
              <a:pathLst>
                <a:path w="71" h="55">
                  <a:moveTo>
                    <a:pt x="5" y="55"/>
                  </a:moveTo>
                  <a:lnTo>
                    <a:pt x="0" y="45"/>
                  </a:lnTo>
                  <a:lnTo>
                    <a:pt x="66" y="0"/>
                  </a:lnTo>
                  <a:lnTo>
                    <a:pt x="71" y="10"/>
                  </a:lnTo>
                  <a:lnTo>
                    <a:pt x="5" y="55"/>
                  </a:lnTo>
                  <a:close/>
                </a:path>
              </a:pathLst>
            </a:custGeom>
            <a:solidFill>
              <a:schemeClr val="bg1"/>
            </a:solidFill>
            <a:ln w="9525">
              <a:noFill/>
              <a:round/>
              <a:headEnd/>
              <a:tailEnd/>
            </a:ln>
          </p:spPr>
          <p:txBody>
            <a:bodyPr/>
            <a:lstStyle/>
            <a:p>
              <a:endParaRPr lang="en-US"/>
            </a:p>
          </p:txBody>
        </p:sp>
        <p:sp>
          <p:nvSpPr>
            <p:cNvPr id="22650" name="Freeform 94"/>
            <p:cNvSpPr>
              <a:spLocks/>
            </p:cNvSpPr>
            <p:nvPr/>
          </p:nvSpPr>
          <p:spPr bwMode="auto">
            <a:xfrm>
              <a:off x="-5316537" y="3843338"/>
              <a:ext cx="112713" cy="87313"/>
            </a:xfrm>
            <a:custGeom>
              <a:avLst/>
              <a:gdLst>
                <a:gd name="T0" fmla="*/ 2147483647 w 71"/>
                <a:gd name="T1" fmla="*/ 2147483647 h 55"/>
                <a:gd name="T2" fmla="*/ 0 w 71"/>
                <a:gd name="T3" fmla="*/ 2147483647 h 55"/>
                <a:gd name="T4" fmla="*/ 2147483647 w 71"/>
                <a:gd name="T5" fmla="*/ 0 h 55"/>
                <a:gd name="T6" fmla="*/ 2147483647 w 71"/>
                <a:gd name="T7" fmla="*/ 2147483647 h 55"/>
                <a:gd name="T8" fmla="*/ 2147483647 w 71"/>
                <a:gd name="T9" fmla="*/ 2147483647 h 55"/>
                <a:gd name="T10" fmla="*/ 0 60000 65536"/>
                <a:gd name="T11" fmla="*/ 0 60000 65536"/>
                <a:gd name="T12" fmla="*/ 0 60000 65536"/>
                <a:gd name="T13" fmla="*/ 0 60000 65536"/>
                <a:gd name="T14" fmla="*/ 0 60000 65536"/>
                <a:gd name="T15" fmla="*/ 0 w 71"/>
                <a:gd name="T16" fmla="*/ 0 h 55"/>
                <a:gd name="T17" fmla="*/ 71 w 71"/>
                <a:gd name="T18" fmla="*/ 55 h 55"/>
              </a:gdLst>
              <a:ahLst/>
              <a:cxnLst>
                <a:cxn ang="T10">
                  <a:pos x="T0" y="T1"/>
                </a:cxn>
                <a:cxn ang="T11">
                  <a:pos x="T2" y="T3"/>
                </a:cxn>
                <a:cxn ang="T12">
                  <a:pos x="T4" y="T5"/>
                </a:cxn>
                <a:cxn ang="T13">
                  <a:pos x="T6" y="T7"/>
                </a:cxn>
                <a:cxn ang="T14">
                  <a:pos x="T8" y="T9"/>
                </a:cxn>
              </a:cxnLst>
              <a:rect l="T15" t="T16" r="T17" b="T18"/>
              <a:pathLst>
                <a:path w="71" h="55">
                  <a:moveTo>
                    <a:pt x="7" y="55"/>
                  </a:moveTo>
                  <a:lnTo>
                    <a:pt x="0" y="47"/>
                  </a:lnTo>
                  <a:lnTo>
                    <a:pt x="64" y="0"/>
                  </a:lnTo>
                  <a:lnTo>
                    <a:pt x="71" y="7"/>
                  </a:lnTo>
                  <a:lnTo>
                    <a:pt x="7" y="55"/>
                  </a:lnTo>
                  <a:close/>
                </a:path>
              </a:pathLst>
            </a:custGeom>
            <a:solidFill>
              <a:schemeClr val="bg1"/>
            </a:solidFill>
            <a:ln w="9525">
              <a:noFill/>
              <a:round/>
              <a:headEnd/>
              <a:tailEnd/>
            </a:ln>
          </p:spPr>
          <p:txBody>
            <a:bodyPr/>
            <a:lstStyle/>
            <a:p>
              <a:endParaRPr lang="en-US"/>
            </a:p>
          </p:txBody>
        </p:sp>
        <p:sp>
          <p:nvSpPr>
            <p:cNvPr id="22651" name="Freeform 95"/>
            <p:cNvSpPr>
              <a:spLocks/>
            </p:cNvSpPr>
            <p:nvPr/>
          </p:nvSpPr>
          <p:spPr bwMode="auto">
            <a:xfrm>
              <a:off x="-5278437" y="3889375"/>
              <a:ext cx="107950" cy="88900"/>
            </a:xfrm>
            <a:custGeom>
              <a:avLst/>
              <a:gdLst>
                <a:gd name="T0" fmla="*/ 2147483647 w 68"/>
                <a:gd name="T1" fmla="*/ 2147483647 h 56"/>
                <a:gd name="T2" fmla="*/ 0 w 68"/>
                <a:gd name="T3" fmla="*/ 2147483647 h 56"/>
                <a:gd name="T4" fmla="*/ 2147483647 w 68"/>
                <a:gd name="T5" fmla="*/ 0 h 56"/>
                <a:gd name="T6" fmla="*/ 2147483647 w 68"/>
                <a:gd name="T7" fmla="*/ 2147483647 h 56"/>
                <a:gd name="T8" fmla="*/ 2147483647 w 68"/>
                <a:gd name="T9" fmla="*/ 2147483647 h 56"/>
                <a:gd name="T10" fmla="*/ 0 60000 65536"/>
                <a:gd name="T11" fmla="*/ 0 60000 65536"/>
                <a:gd name="T12" fmla="*/ 0 60000 65536"/>
                <a:gd name="T13" fmla="*/ 0 60000 65536"/>
                <a:gd name="T14" fmla="*/ 0 60000 65536"/>
                <a:gd name="T15" fmla="*/ 0 w 68"/>
                <a:gd name="T16" fmla="*/ 0 h 56"/>
                <a:gd name="T17" fmla="*/ 68 w 68"/>
                <a:gd name="T18" fmla="*/ 56 h 56"/>
              </a:gdLst>
              <a:ahLst/>
              <a:cxnLst>
                <a:cxn ang="T10">
                  <a:pos x="T0" y="T1"/>
                </a:cxn>
                <a:cxn ang="T11">
                  <a:pos x="T2" y="T3"/>
                </a:cxn>
                <a:cxn ang="T12">
                  <a:pos x="T4" y="T5"/>
                </a:cxn>
                <a:cxn ang="T13">
                  <a:pos x="T6" y="T7"/>
                </a:cxn>
                <a:cxn ang="T14">
                  <a:pos x="T8" y="T9"/>
                </a:cxn>
              </a:cxnLst>
              <a:rect l="T15" t="T16" r="T17" b="T18"/>
              <a:pathLst>
                <a:path w="68" h="56">
                  <a:moveTo>
                    <a:pt x="4" y="56"/>
                  </a:moveTo>
                  <a:lnTo>
                    <a:pt x="0" y="49"/>
                  </a:lnTo>
                  <a:lnTo>
                    <a:pt x="61" y="0"/>
                  </a:lnTo>
                  <a:lnTo>
                    <a:pt x="68" y="7"/>
                  </a:lnTo>
                  <a:lnTo>
                    <a:pt x="4" y="56"/>
                  </a:lnTo>
                  <a:close/>
                </a:path>
              </a:pathLst>
            </a:custGeom>
            <a:solidFill>
              <a:schemeClr val="bg1"/>
            </a:solidFill>
            <a:ln w="9525">
              <a:noFill/>
              <a:round/>
              <a:headEnd/>
              <a:tailEnd/>
            </a:ln>
          </p:spPr>
          <p:txBody>
            <a:bodyPr/>
            <a:lstStyle/>
            <a:p>
              <a:endParaRPr lang="en-US"/>
            </a:p>
          </p:txBody>
        </p:sp>
        <p:sp>
          <p:nvSpPr>
            <p:cNvPr id="22652" name="Freeform 96"/>
            <p:cNvSpPr>
              <a:spLocks/>
            </p:cNvSpPr>
            <p:nvPr/>
          </p:nvSpPr>
          <p:spPr bwMode="auto">
            <a:xfrm>
              <a:off x="-5241925" y="3933825"/>
              <a:ext cx="104775" cy="90488"/>
            </a:xfrm>
            <a:custGeom>
              <a:avLst/>
              <a:gdLst>
                <a:gd name="T0" fmla="*/ 2147483647 w 66"/>
                <a:gd name="T1" fmla="*/ 2147483647 h 57"/>
                <a:gd name="T2" fmla="*/ 0 w 66"/>
                <a:gd name="T3" fmla="*/ 2147483647 h 57"/>
                <a:gd name="T4" fmla="*/ 2147483647 w 66"/>
                <a:gd name="T5" fmla="*/ 0 h 57"/>
                <a:gd name="T6" fmla="*/ 2147483647 w 66"/>
                <a:gd name="T7" fmla="*/ 2147483647 h 57"/>
                <a:gd name="T8" fmla="*/ 2147483647 w 66"/>
                <a:gd name="T9" fmla="*/ 2147483647 h 57"/>
                <a:gd name="T10" fmla="*/ 0 60000 65536"/>
                <a:gd name="T11" fmla="*/ 0 60000 65536"/>
                <a:gd name="T12" fmla="*/ 0 60000 65536"/>
                <a:gd name="T13" fmla="*/ 0 60000 65536"/>
                <a:gd name="T14" fmla="*/ 0 60000 65536"/>
                <a:gd name="T15" fmla="*/ 0 w 66"/>
                <a:gd name="T16" fmla="*/ 0 h 57"/>
                <a:gd name="T17" fmla="*/ 66 w 66"/>
                <a:gd name="T18" fmla="*/ 57 h 57"/>
              </a:gdLst>
              <a:ahLst/>
              <a:cxnLst>
                <a:cxn ang="T10">
                  <a:pos x="T0" y="T1"/>
                </a:cxn>
                <a:cxn ang="T11">
                  <a:pos x="T2" y="T3"/>
                </a:cxn>
                <a:cxn ang="T12">
                  <a:pos x="T4" y="T5"/>
                </a:cxn>
                <a:cxn ang="T13">
                  <a:pos x="T6" y="T7"/>
                </a:cxn>
                <a:cxn ang="T14">
                  <a:pos x="T8" y="T9"/>
                </a:cxn>
              </a:cxnLst>
              <a:rect l="T15" t="T16" r="T17" b="T18"/>
              <a:pathLst>
                <a:path w="66" h="57">
                  <a:moveTo>
                    <a:pt x="5" y="57"/>
                  </a:moveTo>
                  <a:lnTo>
                    <a:pt x="0" y="50"/>
                  </a:lnTo>
                  <a:lnTo>
                    <a:pt x="62" y="0"/>
                  </a:lnTo>
                  <a:lnTo>
                    <a:pt x="66" y="7"/>
                  </a:lnTo>
                  <a:lnTo>
                    <a:pt x="5" y="57"/>
                  </a:lnTo>
                  <a:close/>
                </a:path>
              </a:pathLst>
            </a:custGeom>
            <a:solidFill>
              <a:schemeClr val="bg1"/>
            </a:solidFill>
            <a:ln w="9525">
              <a:noFill/>
              <a:round/>
              <a:headEnd/>
              <a:tailEnd/>
            </a:ln>
          </p:spPr>
          <p:txBody>
            <a:bodyPr/>
            <a:lstStyle/>
            <a:p>
              <a:endParaRPr lang="en-US"/>
            </a:p>
          </p:txBody>
        </p:sp>
        <p:sp>
          <p:nvSpPr>
            <p:cNvPr id="22653" name="Freeform 97"/>
            <p:cNvSpPr>
              <a:spLocks/>
            </p:cNvSpPr>
            <p:nvPr/>
          </p:nvSpPr>
          <p:spPr bwMode="auto">
            <a:xfrm>
              <a:off x="-5203825" y="3978275"/>
              <a:ext cx="104775" cy="93663"/>
            </a:xfrm>
            <a:custGeom>
              <a:avLst/>
              <a:gdLst>
                <a:gd name="T0" fmla="*/ 2147483647 w 66"/>
                <a:gd name="T1" fmla="*/ 2147483647 h 59"/>
                <a:gd name="T2" fmla="*/ 0 w 66"/>
                <a:gd name="T3" fmla="*/ 2147483647 h 59"/>
                <a:gd name="T4" fmla="*/ 2147483647 w 66"/>
                <a:gd name="T5" fmla="*/ 0 h 59"/>
                <a:gd name="T6" fmla="*/ 2147483647 w 66"/>
                <a:gd name="T7" fmla="*/ 2147483647 h 59"/>
                <a:gd name="T8" fmla="*/ 2147483647 w 66"/>
                <a:gd name="T9" fmla="*/ 2147483647 h 59"/>
                <a:gd name="T10" fmla="*/ 0 60000 65536"/>
                <a:gd name="T11" fmla="*/ 0 60000 65536"/>
                <a:gd name="T12" fmla="*/ 0 60000 65536"/>
                <a:gd name="T13" fmla="*/ 0 60000 65536"/>
                <a:gd name="T14" fmla="*/ 0 60000 65536"/>
                <a:gd name="T15" fmla="*/ 0 w 66"/>
                <a:gd name="T16" fmla="*/ 0 h 59"/>
                <a:gd name="T17" fmla="*/ 66 w 66"/>
                <a:gd name="T18" fmla="*/ 59 h 59"/>
              </a:gdLst>
              <a:ahLst/>
              <a:cxnLst>
                <a:cxn ang="T10">
                  <a:pos x="T0" y="T1"/>
                </a:cxn>
                <a:cxn ang="T11">
                  <a:pos x="T2" y="T3"/>
                </a:cxn>
                <a:cxn ang="T12">
                  <a:pos x="T4" y="T5"/>
                </a:cxn>
                <a:cxn ang="T13">
                  <a:pos x="T6" y="T7"/>
                </a:cxn>
                <a:cxn ang="T14">
                  <a:pos x="T8" y="T9"/>
                </a:cxn>
              </a:cxnLst>
              <a:rect l="T15" t="T16" r="T17" b="T18"/>
              <a:pathLst>
                <a:path w="66" h="59">
                  <a:moveTo>
                    <a:pt x="7" y="59"/>
                  </a:moveTo>
                  <a:lnTo>
                    <a:pt x="0" y="52"/>
                  </a:lnTo>
                  <a:lnTo>
                    <a:pt x="61" y="0"/>
                  </a:lnTo>
                  <a:lnTo>
                    <a:pt x="66" y="7"/>
                  </a:lnTo>
                  <a:lnTo>
                    <a:pt x="7" y="59"/>
                  </a:lnTo>
                  <a:close/>
                </a:path>
              </a:pathLst>
            </a:custGeom>
            <a:solidFill>
              <a:schemeClr val="bg1"/>
            </a:solidFill>
            <a:ln w="9525">
              <a:noFill/>
              <a:round/>
              <a:headEnd/>
              <a:tailEnd/>
            </a:ln>
          </p:spPr>
          <p:txBody>
            <a:bodyPr/>
            <a:lstStyle/>
            <a:p>
              <a:endParaRPr lang="en-US"/>
            </a:p>
          </p:txBody>
        </p:sp>
        <p:sp>
          <p:nvSpPr>
            <p:cNvPr id="22654" name="Freeform 98"/>
            <p:cNvSpPr>
              <a:spLocks/>
            </p:cNvSpPr>
            <p:nvPr/>
          </p:nvSpPr>
          <p:spPr bwMode="auto">
            <a:xfrm>
              <a:off x="-5162550" y="4019550"/>
              <a:ext cx="101600" cy="98425"/>
            </a:xfrm>
            <a:custGeom>
              <a:avLst/>
              <a:gdLst>
                <a:gd name="T0" fmla="*/ 2147483647 w 64"/>
                <a:gd name="T1" fmla="*/ 2147483647 h 62"/>
                <a:gd name="T2" fmla="*/ 0 w 64"/>
                <a:gd name="T3" fmla="*/ 2147483647 h 62"/>
                <a:gd name="T4" fmla="*/ 2147483647 w 64"/>
                <a:gd name="T5" fmla="*/ 0 h 62"/>
                <a:gd name="T6" fmla="*/ 2147483647 w 64"/>
                <a:gd name="T7" fmla="*/ 2147483647 h 62"/>
                <a:gd name="T8" fmla="*/ 2147483647 w 64"/>
                <a:gd name="T9" fmla="*/ 2147483647 h 62"/>
                <a:gd name="T10" fmla="*/ 0 60000 65536"/>
                <a:gd name="T11" fmla="*/ 0 60000 65536"/>
                <a:gd name="T12" fmla="*/ 0 60000 65536"/>
                <a:gd name="T13" fmla="*/ 0 60000 65536"/>
                <a:gd name="T14" fmla="*/ 0 60000 65536"/>
                <a:gd name="T15" fmla="*/ 0 w 64"/>
                <a:gd name="T16" fmla="*/ 0 h 62"/>
                <a:gd name="T17" fmla="*/ 64 w 64"/>
                <a:gd name="T18" fmla="*/ 62 h 62"/>
              </a:gdLst>
              <a:ahLst/>
              <a:cxnLst>
                <a:cxn ang="T10">
                  <a:pos x="T0" y="T1"/>
                </a:cxn>
                <a:cxn ang="T11">
                  <a:pos x="T2" y="T3"/>
                </a:cxn>
                <a:cxn ang="T12">
                  <a:pos x="T4" y="T5"/>
                </a:cxn>
                <a:cxn ang="T13">
                  <a:pos x="T6" y="T7"/>
                </a:cxn>
                <a:cxn ang="T14">
                  <a:pos x="T8" y="T9"/>
                </a:cxn>
              </a:cxnLst>
              <a:rect l="T15" t="T16" r="T17" b="T18"/>
              <a:pathLst>
                <a:path w="64" h="62">
                  <a:moveTo>
                    <a:pt x="5" y="62"/>
                  </a:moveTo>
                  <a:lnTo>
                    <a:pt x="0" y="55"/>
                  </a:lnTo>
                  <a:lnTo>
                    <a:pt x="59" y="0"/>
                  </a:lnTo>
                  <a:lnTo>
                    <a:pt x="64" y="7"/>
                  </a:lnTo>
                  <a:lnTo>
                    <a:pt x="5" y="62"/>
                  </a:lnTo>
                  <a:close/>
                </a:path>
              </a:pathLst>
            </a:custGeom>
            <a:solidFill>
              <a:schemeClr val="bg1"/>
            </a:solidFill>
            <a:ln w="9525">
              <a:noFill/>
              <a:round/>
              <a:headEnd/>
              <a:tailEnd/>
            </a:ln>
          </p:spPr>
          <p:txBody>
            <a:bodyPr/>
            <a:lstStyle/>
            <a:p>
              <a:endParaRPr lang="en-US"/>
            </a:p>
          </p:txBody>
        </p:sp>
        <p:sp>
          <p:nvSpPr>
            <p:cNvPr id="22655" name="Freeform 99"/>
            <p:cNvSpPr>
              <a:spLocks/>
            </p:cNvSpPr>
            <p:nvPr/>
          </p:nvSpPr>
          <p:spPr bwMode="auto">
            <a:xfrm>
              <a:off x="-5121275" y="4065588"/>
              <a:ext cx="101600" cy="96838"/>
            </a:xfrm>
            <a:custGeom>
              <a:avLst/>
              <a:gdLst>
                <a:gd name="T0" fmla="*/ 2147483647 w 64"/>
                <a:gd name="T1" fmla="*/ 2147483647 h 61"/>
                <a:gd name="T2" fmla="*/ 0 w 64"/>
                <a:gd name="T3" fmla="*/ 2147483647 h 61"/>
                <a:gd name="T4" fmla="*/ 2147483647 w 64"/>
                <a:gd name="T5" fmla="*/ 0 h 61"/>
                <a:gd name="T6" fmla="*/ 2147483647 w 64"/>
                <a:gd name="T7" fmla="*/ 2147483647 h 61"/>
                <a:gd name="T8" fmla="*/ 2147483647 w 64"/>
                <a:gd name="T9" fmla="*/ 2147483647 h 61"/>
                <a:gd name="T10" fmla="*/ 0 60000 65536"/>
                <a:gd name="T11" fmla="*/ 0 60000 65536"/>
                <a:gd name="T12" fmla="*/ 0 60000 65536"/>
                <a:gd name="T13" fmla="*/ 0 60000 65536"/>
                <a:gd name="T14" fmla="*/ 0 60000 65536"/>
                <a:gd name="T15" fmla="*/ 0 w 64"/>
                <a:gd name="T16" fmla="*/ 0 h 61"/>
                <a:gd name="T17" fmla="*/ 64 w 64"/>
                <a:gd name="T18" fmla="*/ 61 h 61"/>
              </a:gdLst>
              <a:ahLst/>
              <a:cxnLst>
                <a:cxn ang="T10">
                  <a:pos x="T0" y="T1"/>
                </a:cxn>
                <a:cxn ang="T11">
                  <a:pos x="T2" y="T3"/>
                </a:cxn>
                <a:cxn ang="T12">
                  <a:pos x="T4" y="T5"/>
                </a:cxn>
                <a:cxn ang="T13">
                  <a:pos x="T6" y="T7"/>
                </a:cxn>
                <a:cxn ang="T14">
                  <a:pos x="T8" y="T9"/>
                </a:cxn>
              </a:cxnLst>
              <a:rect l="T15" t="T16" r="T17" b="T18"/>
              <a:pathLst>
                <a:path w="64" h="61">
                  <a:moveTo>
                    <a:pt x="5" y="61"/>
                  </a:moveTo>
                  <a:lnTo>
                    <a:pt x="0" y="54"/>
                  </a:lnTo>
                  <a:lnTo>
                    <a:pt x="57" y="0"/>
                  </a:lnTo>
                  <a:lnTo>
                    <a:pt x="64" y="7"/>
                  </a:lnTo>
                  <a:lnTo>
                    <a:pt x="5" y="61"/>
                  </a:lnTo>
                  <a:close/>
                </a:path>
              </a:pathLst>
            </a:custGeom>
            <a:solidFill>
              <a:schemeClr val="bg1"/>
            </a:solidFill>
            <a:ln w="9525">
              <a:noFill/>
              <a:round/>
              <a:headEnd/>
              <a:tailEnd/>
            </a:ln>
          </p:spPr>
          <p:txBody>
            <a:bodyPr/>
            <a:lstStyle/>
            <a:p>
              <a:endParaRPr lang="en-US"/>
            </a:p>
          </p:txBody>
        </p:sp>
        <p:sp>
          <p:nvSpPr>
            <p:cNvPr id="22656" name="Freeform 100"/>
            <p:cNvSpPr>
              <a:spLocks/>
            </p:cNvSpPr>
            <p:nvPr/>
          </p:nvSpPr>
          <p:spPr bwMode="auto">
            <a:xfrm>
              <a:off x="-5080000" y="4106863"/>
              <a:ext cx="96838" cy="96838"/>
            </a:xfrm>
            <a:custGeom>
              <a:avLst/>
              <a:gdLst>
                <a:gd name="T0" fmla="*/ 2147483647 w 61"/>
                <a:gd name="T1" fmla="*/ 2147483647 h 61"/>
                <a:gd name="T2" fmla="*/ 0 w 61"/>
                <a:gd name="T3" fmla="*/ 2147483647 h 61"/>
                <a:gd name="T4" fmla="*/ 2147483647 w 61"/>
                <a:gd name="T5" fmla="*/ 0 h 61"/>
                <a:gd name="T6" fmla="*/ 2147483647 w 61"/>
                <a:gd name="T7" fmla="*/ 2147483647 h 61"/>
                <a:gd name="T8" fmla="*/ 2147483647 w 61"/>
                <a:gd name="T9" fmla="*/ 2147483647 h 61"/>
                <a:gd name="T10" fmla="*/ 0 60000 65536"/>
                <a:gd name="T11" fmla="*/ 0 60000 65536"/>
                <a:gd name="T12" fmla="*/ 0 60000 65536"/>
                <a:gd name="T13" fmla="*/ 0 60000 65536"/>
                <a:gd name="T14" fmla="*/ 0 60000 65536"/>
                <a:gd name="T15" fmla="*/ 0 w 61"/>
                <a:gd name="T16" fmla="*/ 0 h 61"/>
                <a:gd name="T17" fmla="*/ 61 w 61"/>
                <a:gd name="T18" fmla="*/ 61 h 61"/>
              </a:gdLst>
              <a:ahLst/>
              <a:cxnLst>
                <a:cxn ang="T10">
                  <a:pos x="T0" y="T1"/>
                </a:cxn>
                <a:cxn ang="T11">
                  <a:pos x="T2" y="T3"/>
                </a:cxn>
                <a:cxn ang="T12">
                  <a:pos x="T4" y="T5"/>
                </a:cxn>
                <a:cxn ang="T13">
                  <a:pos x="T6" y="T7"/>
                </a:cxn>
                <a:cxn ang="T14">
                  <a:pos x="T8" y="T9"/>
                </a:cxn>
              </a:cxnLst>
              <a:rect l="T15" t="T16" r="T17" b="T18"/>
              <a:pathLst>
                <a:path w="61" h="61">
                  <a:moveTo>
                    <a:pt x="7" y="61"/>
                  </a:moveTo>
                  <a:lnTo>
                    <a:pt x="0" y="54"/>
                  </a:lnTo>
                  <a:lnTo>
                    <a:pt x="57" y="0"/>
                  </a:lnTo>
                  <a:lnTo>
                    <a:pt x="61" y="7"/>
                  </a:lnTo>
                  <a:lnTo>
                    <a:pt x="7" y="61"/>
                  </a:lnTo>
                  <a:close/>
                </a:path>
              </a:pathLst>
            </a:custGeom>
            <a:solidFill>
              <a:schemeClr val="bg1"/>
            </a:solidFill>
            <a:ln w="9525">
              <a:noFill/>
              <a:round/>
              <a:headEnd/>
              <a:tailEnd/>
            </a:ln>
          </p:spPr>
          <p:txBody>
            <a:bodyPr/>
            <a:lstStyle/>
            <a:p>
              <a:endParaRPr lang="en-US"/>
            </a:p>
          </p:txBody>
        </p:sp>
        <p:sp>
          <p:nvSpPr>
            <p:cNvPr id="22657" name="Freeform 101"/>
            <p:cNvSpPr>
              <a:spLocks/>
            </p:cNvSpPr>
            <p:nvPr/>
          </p:nvSpPr>
          <p:spPr bwMode="auto">
            <a:xfrm>
              <a:off x="-5038725" y="4143375"/>
              <a:ext cx="96838" cy="101600"/>
            </a:xfrm>
            <a:custGeom>
              <a:avLst/>
              <a:gdLst>
                <a:gd name="T0" fmla="*/ 2147483647 w 61"/>
                <a:gd name="T1" fmla="*/ 2147483647 h 64"/>
                <a:gd name="T2" fmla="*/ 0 w 61"/>
                <a:gd name="T3" fmla="*/ 2147483647 h 64"/>
                <a:gd name="T4" fmla="*/ 2147483647 w 61"/>
                <a:gd name="T5" fmla="*/ 0 h 64"/>
                <a:gd name="T6" fmla="*/ 2147483647 w 61"/>
                <a:gd name="T7" fmla="*/ 2147483647 h 64"/>
                <a:gd name="T8" fmla="*/ 2147483647 w 61"/>
                <a:gd name="T9" fmla="*/ 2147483647 h 64"/>
                <a:gd name="T10" fmla="*/ 0 60000 65536"/>
                <a:gd name="T11" fmla="*/ 0 60000 65536"/>
                <a:gd name="T12" fmla="*/ 0 60000 65536"/>
                <a:gd name="T13" fmla="*/ 0 60000 65536"/>
                <a:gd name="T14" fmla="*/ 0 60000 65536"/>
                <a:gd name="T15" fmla="*/ 0 w 61"/>
                <a:gd name="T16" fmla="*/ 0 h 64"/>
                <a:gd name="T17" fmla="*/ 61 w 61"/>
                <a:gd name="T18" fmla="*/ 64 h 64"/>
              </a:gdLst>
              <a:ahLst/>
              <a:cxnLst>
                <a:cxn ang="T10">
                  <a:pos x="T0" y="T1"/>
                </a:cxn>
                <a:cxn ang="T11">
                  <a:pos x="T2" y="T3"/>
                </a:cxn>
                <a:cxn ang="T12">
                  <a:pos x="T4" y="T5"/>
                </a:cxn>
                <a:cxn ang="T13">
                  <a:pos x="T6" y="T7"/>
                </a:cxn>
                <a:cxn ang="T14">
                  <a:pos x="T8" y="T9"/>
                </a:cxn>
              </a:cxnLst>
              <a:rect l="T15" t="T16" r="T17" b="T18"/>
              <a:pathLst>
                <a:path w="61" h="64">
                  <a:moveTo>
                    <a:pt x="7" y="64"/>
                  </a:moveTo>
                  <a:lnTo>
                    <a:pt x="0" y="59"/>
                  </a:lnTo>
                  <a:lnTo>
                    <a:pt x="54" y="0"/>
                  </a:lnTo>
                  <a:lnTo>
                    <a:pt x="61" y="7"/>
                  </a:lnTo>
                  <a:lnTo>
                    <a:pt x="7" y="64"/>
                  </a:lnTo>
                  <a:close/>
                </a:path>
              </a:pathLst>
            </a:custGeom>
            <a:solidFill>
              <a:schemeClr val="bg1"/>
            </a:solidFill>
            <a:ln w="9525">
              <a:noFill/>
              <a:round/>
              <a:headEnd/>
              <a:tailEnd/>
            </a:ln>
          </p:spPr>
          <p:txBody>
            <a:bodyPr/>
            <a:lstStyle/>
            <a:p>
              <a:endParaRPr lang="en-US"/>
            </a:p>
          </p:txBody>
        </p:sp>
        <p:sp>
          <p:nvSpPr>
            <p:cNvPr id="22658" name="Freeform 102"/>
            <p:cNvSpPr>
              <a:spLocks/>
            </p:cNvSpPr>
            <p:nvPr/>
          </p:nvSpPr>
          <p:spPr bwMode="auto">
            <a:xfrm>
              <a:off x="-4994275" y="4184650"/>
              <a:ext cx="98425" cy="101600"/>
            </a:xfrm>
            <a:custGeom>
              <a:avLst/>
              <a:gdLst>
                <a:gd name="T0" fmla="*/ 2147483647 w 62"/>
                <a:gd name="T1" fmla="*/ 2147483647 h 64"/>
                <a:gd name="T2" fmla="*/ 0 w 62"/>
                <a:gd name="T3" fmla="*/ 2147483647 h 64"/>
                <a:gd name="T4" fmla="*/ 2147483647 w 62"/>
                <a:gd name="T5" fmla="*/ 0 h 64"/>
                <a:gd name="T6" fmla="*/ 2147483647 w 62"/>
                <a:gd name="T7" fmla="*/ 2147483647 h 64"/>
                <a:gd name="T8" fmla="*/ 2147483647 w 62"/>
                <a:gd name="T9" fmla="*/ 2147483647 h 64"/>
                <a:gd name="T10" fmla="*/ 0 60000 65536"/>
                <a:gd name="T11" fmla="*/ 0 60000 65536"/>
                <a:gd name="T12" fmla="*/ 0 60000 65536"/>
                <a:gd name="T13" fmla="*/ 0 60000 65536"/>
                <a:gd name="T14" fmla="*/ 0 60000 65536"/>
                <a:gd name="T15" fmla="*/ 0 w 62"/>
                <a:gd name="T16" fmla="*/ 0 h 64"/>
                <a:gd name="T17" fmla="*/ 62 w 62"/>
                <a:gd name="T18" fmla="*/ 64 h 64"/>
              </a:gdLst>
              <a:ahLst/>
              <a:cxnLst>
                <a:cxn ang="T10">
                  <a:pos x="T0" y="T1"/>
                </a:cxn>
                <a:cxn ang="T11">
                  <a:pos x="T2" y="T3"/>
                </a:cxn>
                <a:cxn ang="T12">
                  <a:pos x="T4" y="T5"/>
                </a:cxn>
                <a:cxn ang="T13">
                  <a:pos x="T6" y="T7"/>
                </a:cxn>
                <a:cxn ang="T14">
                  <a:pos x="T8" y="T9"/>
                </a:cxn>
              </a:cxnLst>
              <a:rect l="T15" t="T16" r="T17" b="T18"/>
              <a:pathLst>
                <a:path w="62" h="64">
                  <a:moveTo>
                    <a:pt x="7" y="64"/>
                  </a:moveTo>
                  <a:lnTo>
                    <a:pt x="0" y="59"/>
                  </a:lnTo>
                  <a:lnTo>
                    <a:pt x="55" y="0"/>
                  </a:lnTo>
                  <a:lnTo>
                    <a:pt x="62" y="5"/>
                  </a:lnTo>
                  <a:lnTo>
                    <a:pt x="7" y="64"/>
                  </a:lnTo>
                  <a:close/>
                </a:path>
              </a:pathLst>
            </a:custGeom>
            <a:solidFill>
              <a:schemeClr val="bg1"/>
            </a:solidFill>
            <a:ln w="9525">
              <a:noFill/>
              <a:round/>
              <a:headEnd/>
              <a:tailEnd/>
            </a:ln>
          </p:spPr>
          <p:txBody>
            <a:bodyPr/>
            <a:lstStyle/>
            <a:p>
              <a:endParaRPr lang="en-US"/>
            </a:p>
          </p:txBody>
        </p:sp>
        <p:sp>
          <p:nvSpPr>
            <p:cNvPr id="22659" name="Freeform 103"/>
            <p:cNvSpPr>
              <a:spLocks/>
            </p:cNvSpPr>
            <p:nvPr/>
          </p:nvSpPr>
          <p:spPr bwMode="auto">
            <a:xfrm>
              <a:off x="-4948237" y="4222750"/>
              <a:ext cx="93663" cy="104775"/>
            </a:xfrm>
            <a:custGeom>
              <a:avLst/>
              <a:gdLst>
                <a:gd name="T0" fmla="*/ 2147483647 w 59"/>
                <a:gd name="T1" fmla="*/ 2147483647 h 66"/>
                <a:gd name="T2" fmla="*/ 0 w 59"/>
                <a:gd name="T3" fmla="*/ 2147483647 h 66"/>
                <a:gd name="T4" fmla="*/ 2147483647 w 59"/>
                <a:gd name="T5" fmla="*/ 0 h 66"/>
                <a:gd name="T6" fmla="*/ 2147483647 w 59"/>
                <a:gd name="T7" fmla="*/ 2147483647 h 66"/>
                <a:gd name="T8" fmla="*/ 2147483647 w 59"/>
                <a:gd name="T9" fmla="*/ 2147483647 h 66"/>
                <a:gd name="T10" fmla="*/ 0 60000 65536"/>
                <a:gd name="T11" fmla="*/ 0 60000 65536"/>
                <a:gd name="T12" fmla="*/ 0 60000 65536"/>
                <a:gd name="T13" fmla="*/ 0 60000 65536"/>
                <a:gd name="T14" fmla="*/ 0 60000 65536"/>
                <a:gd name="T15" fmla="*/ 0 w 59"/>
                <a:gd name="T16" fmla="*/ 0 h 66"/>
                <a:gd name="T17" fmla="*/ 59 w 59"/>
                <a:gd name="T18" fmla="*/ 66 h 66"/>
              </a:gdLst>
              <a:ahLst/>
              <a:cxnLst>
                <a:cxn ang="T10">
                  <a:pos x="T0" y="T1"/>
                </a:cxn>
                <a:cxn ang="T11">
                  <a:pos x="T2" y="T3"/>
                </a:cxn>
                <a:cxn ang="T12">
                  <a:pos x="T4" y="T5"/>
                </a:cxn>
                <a:cxn ang="T13">
                  <a:pos x="T6" y="T7"/>
                </a:cxn>
                <a:cxn ang="T14">
                  <a:pos x="T8" y="T9"/>
                </a:cxn>
              </a:cxnLst>
              <a:rect l="T15" t="T16" r="T17" b="T18"/>
              <a:pathLst>
                <a:path w="59" h="66">
                  <a:moveTo>
                    <a:pt x="7" y="66"/>
                  </a:moveTo>
                  <a:lnTo>
                    <a:pt x="0" y="59"/>
                  </a:lnTo>
                  <a:lnTo>
                    <a:pt x="52" y="0"/>
                  </a:lnTo>
                  <a:lnTo>
                    <a:pt x="59" y="5"/>
                  </a:lnTo>
                  <a:lnTo>
                    <a:pt x="7" y="66"/>
                  </a:lnTo>
                  <a:close/>
                </a:path>
              </a:pathLst>
            </a:custGeom>
            <a:solidFill>
              <a:schemeClr val="bg1"/>
            </a:solidFill>
            <a:ln w="9525">
              <a:noFill/>
              <a:round/>
              <a:headEnd/>
              <a:tailEnd/>
            </a:ln>
          </p:spPr>
          <p:txBody>
            <a:bodyPr/>
            <a:lstStyle/>
            <a:p>
              <a:endParaRPr lang="en-US"/>
            </a:p>
          </p:txBody>
        </p:sp>
        <p:sp>
          <p:nvSpPr>
            <p:cNvPr id="22660" name="Freeform 104"/>
            <p:cNvSpPr>
              <a:spLocks/>
            </p:cNvSpPr>
            <p:nvPr/>
          </p:nvSpPr>
          <p:spPr bwMode="auto">
            <a:xfrm>
              <a:off x="-4900612" y="4259263"/>
              <a:ext cx="90488" cy="106363"/>
            </a:xfrm>
            <a:custGeom>
              <a:avLst/>
              <a:gdLst>
                <a:gd name="T0" fmla="*/ 2147483647 w 57"/>
                <a:gd name="T1" fmla="*/ 2147483647 h 67"/>
                <a:gd name="T2" fmla="*/ 0 w 57"/>
                <a:gd name="T3" fmla="*/ 2147483647 h 67"/>
                <a:gd name="T4" fmla="*/ 2147483647 w 57"/>
                <a:gd name="T5" fmla="*/ 0 h 67"/>
                <a:gd name="T6" fmla="*/ 2147483647 w 57"/>
                <a:gd name="T7" fmla="*/ 2147483647 h 67"/>
                <a:gd name="T8" fmla="*/ 2147483647 w 57"/>
                <a:gd name="T9" fmla="*/ 2147483647 h 67"/>
                <a:gd name="T10" fmla="*/ 0 60000 65536"/>
                <a:gd name="T11" fmla="*/ 0 60000 65536"/>
                <a:gd name="T12" fmla="*/ 0 60000 65536"/>
                <a:gd name="T13" fmla="*/ 0 60000 65536"/>
                <a:gd name="T14" fmla="*/ 0 60000 65536"/>
                <a:gd name="T15" fmla="*/ 0 w 57"/>
                <a:gd name="T16" fmla="*/ 0 h 67"/>
                <a:gd name="T17" fmla="*/ 57 w 57"/>
                <a:gd name="T18" fmla="*/ 67 h 67"/>
              </a:gdLst>
              <a:ahLst/>
              <a:cxnLst>
                <a:cxn ang="T10">
                  <a:pos x="T0" y="T1"/>
                </a:cxn>
                <a:cxn ang="T11">
                  <a:pos x="T2" y="T3"/>
                </a:cxn>
                <a:cxn ang="T12">
                  <a:pos x="T4" y="T5"/>
                </a:cxn>
                <a:cxn ang="T13">
                  <a:pos x="T6" y="T7"/>
                </a:cxn>
                <a:cxn ang="T14">
                  <a:pos x="T8" y="T9"/>
                </a:cxn>
              </a:cxnLst>
              <a:rect l="T15" t="T16" r="T17" b="T18"/>
              <a:pathLst>
                <a:path w="57" h="67">
                  <a:moveTo>
                    <a:pt x="7" y="67"/>
                  </a:moveTo>
                  <a:lnTo>
                    <a:pt x="0" y="62"/>
                  </a:lnTo>
                  <a:lnTo>
                    <a:pt x="50" y="0"/>
                  </a:lnTo>
                  <a:lnTo>
                    <a:pt x="57" y="5"/>
                  </a:lnTo>
                  <a:lnTo>
                    <a:pt x="7" y="67"/>
                  </a:lnTo>
                  <a:close/>
                </a:path>
              </a:pathLst>
            </a:custGeom>
            <a:solidFill>
              <a:schemeClr val="bg1"/>
            </a:solidFill>
            <a:ln w="9525">
              <a:noFill/>
              <a:round/>
              <a:headEnd/>
              <a:tailEnd/>
            </a:ln>
          </p:spPr>
          <p:txBody>
            <a:bodyPr/>
            <a:lstStyle/>
            <a:p>
              <a:endParaRPr lang="en-US"/>
            </a:p>
          </p:txBody>
        </p:sp>
        <p:sp>
          <p:nvSpPr>
            <p:cNvPr id="22661" name="Freeform 105"/>
            <p:cNvSpPr>
              <a:spLocks/>
            </p:cNvSpPr>
            <p:nvPr/>
          </p:nvSpPr>
          <p:spPr bwMode="auto">
            <a:xfrm>
              <a:off x="-4854575" y="4294188"/>
              <a:ext cx="88900" cy="107950"/>
            </a:xfrm>
            <a:custGeom>
              <a:avLst/>
              <a:gdLst>
                <a:gd name="T0" fmla="*/ 2147483647 w 56"/>
                <a:gd name="T1" fmla="*/ 2147483647 h 68"/>
                <a:gd name="T2" fmla="*/ 0 w 56"/>
                <a:gd name="T3" fmla="*/ 2147483647 h 68"/>
                <a:gd name="T4" fmla="*/ 2147483647 w 56"/>
                <a:gd name="T5" fmla="*/ 0 h 68"/>
                <a:gd name="T6" fmla="*/ 2147483647 w 56"/>
                <a:gd name="T7" fmla="*/ 2147483647 h 68"/>
                <a:gd name="T8" fmla="*/ 2147483647 w 56"/>
                <a:gd name="T9" fmla="*/ 2147483647 h 68"/>
                <a:gd name="T10" fmla="*/ 0 60000 65536"/>
                <a:gd name="T11" fmla="*/ 0 60000 65536"/>
                <a:gd name="T12" fmla="*/ 0 60000 65536"/>
                <a:gd name="T13" fmla="*/ 0 60000 65536"/>
                <a:gd name="T14" fmla="*/ 0 60000 65536"/>
                <a:gd name="T15" fmla="*/ 0 w 56"/>
                <a:gd name="T16" fmla="*/ 0 h 68"/>
                <a:gd name="T17" fmla="*/ 56 w 56"/>
                <a:gd name="T18" fmla="*/ 68 h 68"/>
              </a:gdLst>
              <a:ahLst/>
              <a:cxnLst>
                <a:cxn ang="T10">
                  <a:pos x="T0" y="T1"/>
                </a:cxn>
                <a:cxn ang="T11">
                  <a:pos x="T2" y="T3"/>
                </a:cxn>
                <a:cxn ang="T12">
                  <a:pos x="T4" y="T5"/>
                </a:cxn>
                <a:cxn ang="T13">
                  <a:pos x="T6" y="T7"/>
                </a:cxn>
                <a:cxn ang="T14">
                  <a:pos x="T8" y="T9"/>
                </a:cxn>
              </a:cxnLst>
              <a:rect l="T15" t="T16" r="T17" b="T18"/>
              <a:pathLst>
                <a:path w="56" h="68">
                  <a:moveTo>
                    <a:pt x="7" y="68"/>
                  </a:moveTo>
                  <a:lnTo>
                    <a:pt x="0" y="63"/>
                  </a:lnTo>
                  <a:lnTo>
                    <a:pt x="49" y="0"/>
                  </a:lnTo>
                  <a:lnTo>
                    <a:pt x="56" y="7"/>
                  </a:lnTo>
                  <a:lnTo>
                    <a:pt x="7" y="68"/>
                  </a:lnTo>
                  <a:close/>
                </a:path>
              </a:pathLst>
            </a:custGeom>
            <a:solidFill>
              <a:schemeClr val="bg1"/>
            </a:solidFill>
            <a:ln w="9525">
              <a:noFill/>
              <a:round/>
              <a:headEnd/>
              <a:tailEnd/>
            </a:ln>
          </p:spPr>
          <p:txBody>
            <a:bodyPr/>
            <a:lstStyle/>
            <a:p>
              <a:endParaRPr lang="en-US"/>
            </a:p>
          </p:txBody>
        </p:sp>
        <p:sp>
          <p:nvSpPr>
            <p:cNvPr id="22662" name="Freeform 106"/>
            <p:cNvSpPr>
              <a:spLocks/>
            </p:cNvSpPr>
            <p:nvPr/>
          </p:nvSpPr>
          <p:spPr bwMode="auto">
            <a:xfrm>
              <a:off x="-4806950" y="4327525"/>
              <a:ext cx="87313" cy="112713"/>
            </a:xfrm>
            <a:custGeom>
              <a:avLst/>
              <a:gdLst>
                <a:gd name="T0" fmla="*/ 2147483647 w 55"/>
                <a:gd name="T1" fmla="*/ 2147483647 h 71"/>
                <a:gd name="T2" fmla="*/ 0 w 55"/>
                <a:gd name="T3" fmla="*/ 2147483647 h 71"/>
                <a:gd name="T4" fmla="*/ 2147483647 w 55"/>
                <a:gd name="T5" fmla="*/ 0 h 71"/>
                <a:gd name="T6" fmla="*/ 2147483647 w 55"/>
                <a:gd name="T7" fmla="*/ 2147483647 h 71"/>
                <a:gd name="T8" fmla="*/ 2147483647 w 55"/>
                <a:gd name="T9" fmla="*/ 2147483647 h 71"/>
                <a:gd name="T10" fmla="*/ 0 60000 65536"/>
                <a:gd name="T11" fmla="*/ 0 60000 65536"/>
                <a:gd name="T12" fmla="*/ 0 60000 65536"/>
                <a:gd name="T13" fmla="*/ 0 60000 65536"/>
                <a:gd name="T14" fmla="*/ 0 60000 65536"/>
                <a:gd name="T15" fmla="*/ 0 w 55"/>
                <a:gd name="T16" fmla="*/ 0 h 71"/>
                <a:gd name="T17" fmla="*/ 55 w 55"/>
                <a:gd name="T18" fmla="*/ 71 h 71"/>
              </a:gdLst>
              <a:ahLst/>
              <a:cxnLst>
                <a:cxn ang="T10">
                  <a:pos x="T0" y="T1"/>
                </a:cxn>
                <a:cxn ang="T11">
                  <a:pos x="T2" y="T3"/>
                </a:cxn>
                <a:cxn ang="T12">
                  <a:pos x="T4" y="T5"/>
                </a:cxn>
                <a:cxn ang="T13">
                  <a:pos x="T6" y="T7"/>
                </a:cxn>
                <a:cxn ang="T14">
                  <a:pos x="T8" y="T9"/>
                </a:cxn>
              </a:cxnLst>
              <a:rect l="T15" t="T16" r="T17" b="T18"/>
              <a:pathLst>
                <a:path w="55" h="71">
                  <a:moveTo>
                    <a:pt x="7" y="71"/>
                  </a:moveTo>
                  <a:lnTo>
                    <a:pt x="0" y="64"/>
                  </a:lnTo>
                  <a:lnTo>
                    <a:pt x="48" y="0"/>
                  </a:lnTo>
                  <a:lnTo>
                    <a:pt x="55" y="7"/>
                  </a:lnTo>
                  <a:lnTo>
                    <a:pt x="7" y="71"/>
                  </a:lnTo>
                  <a:close/>
                </a:path>
              </a:pathLst>
            </a:custGeom>
            <a:solidFill>
              <a:schemeClr val="bg1"/>
            </a:solidFill>
            <a:ln w="9525">
              <a:noFill/>
              <a:round/>
              <a:headEnd/>
              <a:tailEnd/>
            </a:ln>
          </p:spPr>
          <p:txBody>
            <a:bodyPr/>
            <a:lstStyle/>
            <a:p>
              <a:endParaRPr lang="en-US"/>
            </a:p>
          </p:txBody>
        </p:sp>
        <p:sp>
          <p:nvSpPr>
            <p:cNvPr id="22663" name="Freeform 107"/>
            <p:cNvSpPr>
              <a:spLocks/>
            </p:cNvSpPr>
            <p:nvPr/>
          </p:nvSpPr>
          <p:spPr bwMode="auto">
            <a:xfrm>
              <a:off x="-4757737" y="4360863"/>
              <a:ext cx="85725" cy="112713"/>
            </a:xfrm>
            <a:custGeom>
              <a:avLst/>
              <a:gdLst>
                <a:gd name="T0" fmla="*/ 2147483647 w 54"/>
                <a:gd name="T1" fmla="*/ 2147483647 h 71"/>
                <a:gd name="T2" fmla="*/ 0 w 54"/>
                <a:gd name="T3" fmla="*/ 2147483647 h 71"/>
                <a:gd name="T4" fmla="*/ 2147483647 w 54"/>
                <a:gd name="T5" fmla="*/ 0 h 71"/>
                <a:gd name="T6" fmla="*/ 2147483647 w 54"/>
                <a:gd name="T7" fmla="*/ 2147483647 h 71"/>
                <a:gd name="T8" fmla="*/ 2147483647 w 54"/>
                <a:gd name="T9" fmla="*/ 2147483647 h 71"/>
                <a:gd name="T10" fmla="*/ 0 60000 65536"/>
                <a:gd name="T11" fmla="*/ 0 60000 65536"/>
                <a:gd name="T12" fmla="*/ 0 60000 65536"/>
                <a:gd name="T13" fmla="*/ 0 60000 65536"/>
                <a:gd name="T14" fmla="*/ 0 60000 65536"/>
                <a:gd name="T15" fmla="*/ 0 w 54"/>
                <a:gd name="T16" fmla="*/ 0 h 71"/>
                <a:gd name="T17" fmla="*/ 54 w 54"/>
                <a:gd name="T18" fmla="*/ 71 h 71"/>
              </a:gdLst>
              <a:ahLst/>
              <a:cxnLst>
                <a:cxn ang="T10">
                  <a:pos x="T0" y="T1"/>
                </a:cxn>
                <a:cxn ang="T11">
                  <a:pos x="T2" y="T3"/>
                </a:cxn>
                <a:cxn ang="T12">
                  <a:pos x="T4" y="T5"/>
                </a:cxn>
                <a:cxn ang="T13">
                  <a:pos x="T6" y="T7"/>
                </a:cxn>
                <a:cxn ang="T14">
                  <a:pos x="T8" y="T9"/>
                </a:cxn>
              </a:cxnLst>
              <a:rect l="T15" t="T16" r="T17" b="T18"/>
              <a:pathLst>
                <a:path w="54" h="71">
                  <a:moveTo>
                    <a:pt x="9" y="71"/>
                  </a:moveTo>
                  <a:lnTo>
                    <a:pt x="0" y="66"/>
                  </a:lnTo>
                  <a:lnTo>
                    <a:pt x="45" y="0"/>
                  </a:lnTo>
                  <a:lnTo>
                    <a:pt x="54" y="5"/>
                  </a:lnTo>
                  <a:lnTo>
                    <a:pt x="9" y="71"/>
                  </a:lnTo>
                  <a:close/>
                </a:path>
              </a:pathLst>
            </a:custGeom>
            <a:solidFill>
              <a:schemeClr val="bg1"/>
            </a:solidFill>
            <a:ln w="9525">
              <a:noFill/>
              <a:round/>
              <a:headEnd/>
              <a:tailEnd/>
            </a:ln>
          </p:spPr>
          <p:txBody>
            <a:bodyPr/>
            <a:lstStyle/>
            <a:p>
              <a:endParaRPr lang="en-US"/>
            </a:p>
          </p:txBody>
        </p:sp>
        <p:sp>
          <p:nvSpPr>
            <p:cNvPr id="22664" name="Freeform 108"/>
            <p:cNvSpPr>
              <a:spLocks/>
            </p:cNvSpPr>
            <p:nvPr/>
          </p:nvSpPr>
          <p:spPr bwMode="auto">
            <a:xfrm>
              <a:off x="-4705350" y="4394200"/>
              <a:ext cx="79375" cy="112713"/>
            </a:xfrm>
            <a:custGeom>
              <a:avLst/>
              <a:gdLst>
                <a:gd name="T0" fmla="*/ 2147483647 w 50"/>
                <a:gd name="T1" fmla="*/ 2147483647 h 71"/>
                <a:gd name="T2" fmla="*/ 0 w 50"/>
                <a:gd name="T3" fmla="*/ 2147483647 h 71"/>
                <a:gd name="T4" fmla="*/ 2147483647 w 50"/>
                <a:gd name="T5" fmla="*/ 0 h 71"/>
                <a:gd name="T6" fmla="*/ 2147483647 w 50"/>
                <a:gd name="T7" fmla="*/ 2147483647 h 71"/>
                <a:gd name="T8" fmla="*/ 2147483647 w 50"/>
                <a:gd name="T9" fmla="*/ 2147483647 h 71"/>
                <a:gd name="T10" fmla="*/ 0 60000 65536"/>
                <a:gd name="T11" fmla="*/ 0 60000 65536"/>
                <a:gd name="T12" fmla="*/ 0 60000 65536"/>
                <a:gd name="T13" fmla="*/ 0 60000 65536"/>
                <a:gd name="T14" fmla="*/ 0 60000 65536"/>
                <a:gd name="T15" fmla="*/ 0 w 50"/>
                <a:gd name="T16" fmla="*/ 0 h 71"/>
                <a:gd name="T17" fmla="*/ 50 w 50"/>
                <a:gd name="T18" fmla="*/ 71 h 71"/>
              </a:gdLst>
              <a:ahLst/>
              <a:cxnLst>
                <a:cxn ang="T10">
                  <a:pos x="T0" y="T1"/>
                </a:cxn>
                <a:cxn ang="T11">
                  <a:pos x="T2" y="T3"/>
                </a:cxn>
                <a:cxn ang="T12">
                  <a:pos x="T4" y="T5"/>
                </a:cxn>
                <a:cxn ang="T13">
                  <a:pos x="T6" y="T7"/>
                </a:cxn>
                <a:cxn ang="T14">
                  <a:pos x="T8" y="T9"/>
                </a:cxn>
              </a:cxnLst>
              <a:rect l="T15" t="T16" r="T17" b="T18"/>
              <a:pathLst>
                <a:path w="50" h="71">
                  <a:moveTo>
                    <a:pt x="7" y="71"/>
                  </a:moveTo>
                  <a:lnTo>
                    <a:pt x="0" y="67"/>
                  </a:lnTo>
                  <a:lnTo>
                    <a:pt x="43" y="0"/>
                  </a:lnTo>
                  <a:lnTo>
                    <a:pt x="50" y="5"/>
                  </a:lnTo>
                  <a:lnTo>
                    <a:pt x="7" y="71"/>
                  </a:lnTo>
                  <a:close/>
                </a:path>
              </a:pathLst>
            </a:custGeom>
            <a:solidFill>
              <a:schemeClr val="bg1"/>
            </a:solidFill>
            <a:ln w="9525">
              <a:noFill/>
              <a:round/>
              <a:headEnd/>
              <a:tailEnd/>
            </a:ln>
          </p:spPr>
          <p:txBody>
            <a:bodyPr/>
            <a:lstStyle/>
            <a:p>
              <a:endParaRPr lang="en-US"/>
            </a:p>
          </p:txBody>
        </p:sp>
        <p:sp>
          <p:nvSpPr>
            <p:cNvPr id="22665" name="Freeform 109"/>
            <p:cNvSpPr>
              <a:spLocks/>
            </p:cNvSpPr>
            <p:nvPr/>
          </p:nvSpPr>
          <p:spPr bwMode="auto">
            <a:xfrm>
              <a:off x="-4656137" y="4424363"/>
              <a:ext cx="77788" cy="117475"/>
            </a:xfrm>
            <a:custGeom>
              <a:avLst/>
              <a:gdLst>
                <a:gd name="T0" fmla="*/ 2147483647 w 49"/>
                <a:gd name="T1" fmla="*/ 2147483647 h 74"/>
                <a:gd name="T2" fmla="*/ 0 w 49"/>
                <a:gd name="T3" fmla="*/ 2147483647 h 74"/>
                <a:gd name="T4" fmla="*/ 2147483647 w 49"/>
                <a:gd name="T5" fmla="*/ 0 h 74"/>
                <a:gd name="T6" fmla="*/ 2147483647 w 49"/>
                <a:gd name="T7" fmla="*/ 2147483647 h 74"/>
                <a:gd name="T8" fmla="*/ 2147483647 w 49"/>
                <a:gd name="T9" fmla="*/ 2147483647 h 74"/>
                <a:gd name="T10" fmla="*/ 0 60000 65536"/>
                <a:gd name="T11" fmla="*/ 0 60000 65536"/>
                <a:gd name="T12" fmla="*/ 0 60000 65536"/>
                <a:gd name="T13" fmla="*/ 0 60000 65536"/>
                <a:gd name="T14" fmla="*/ 0 60000 65536"/>
                <a:gd name="T15" fmla="*/ 0 w 49"/>
                <a:gd name="T16" fmla="*/ 0 h 74"/>
                <a:gd name="T17" fmla="*/ 49 w 49"/>
                <a:gd name="T18" fmla="*/ 74 h 74"/>
              </a:gdLst>
              <a:ahLst/>
              <a:cxnLst>
                <a:cxn ang="T10">
                  <a:pos x="T0" y="T1"/>
                </a:cxn>
                <a:cxn ang="T11">
                  <a:pos x="T2" y="T3"/>
                </a:cxn>
                <a:cxn ang="T12">
                  <a:pos x="T4" y="T5"/>
                </a:cxn>
                <a:cxn ang="T13">
                  <a:pos x="T6" y="T7"/>
                </a:cxn>
                <a:cxn ang="T14">
                  <a:pos x="T8" y="T9"/>
                </a:cxn>
              </a:cxnLst>
              <a:rect l="T15" t="T16" r="T17" b="T18"/>
              <a:pathLst>
                <a:path w="49" h="74">
                  <a:moveTo>
                    <a:pt x="9" y="74"/>
                  </a:moveTo>
                  <a:lnTo>
                    <a:pt x="0" y="67"/>
                  </a:lnTo>
                  <a:lnTo>
                    <a:pt x="42" y="0"/>
                  </a:lnTo>
                  <a:lnTo>
                    <a:pt x="49" y="5"/>
                  </a:lnTo>
                  <a:lnTo>
                    <a:pt x="9" y="74"/>
                  </a:lnTo>
                  <a:close/>
                </a:path>
              </a:pathLst>
            </a:custGeom>
            <a:solidFill>
              <a:schemeClr val="bg1"/>
            </a:solidFill>
            <a:ln w="9525">
              <a:noFill/>
              <a:round/>
              <a:headEnd/>
              <a:tailEnd/>
            </a:ln>
          </p:spPr>
          <p:txBody>
            <a:bodyPr/>
            <a:lstStyle/>
            <a:p>
              <a:endParaRPr lang="en-US"/>
            </a:p>
          </p:txBody>
        </p:sp>
        <p:sp>
          <p:nvSpPr>
            <p:cNvPr id="22666" name="Freeform 110"/>
            <p:cNvSpPr>
              <a:spLocks/>
            </p:cNvSpPr>
            <p:nvPr/>
          </p:nvSpPr>
          <p:spPr bwMode="auto">
            <a:xfrm>
              <a:off x="-4603750" y="4454525"/>
              <a:ext cx="74613" cy="117475"/>
            </a:xfrm>
            <a:custGeom>
              <a:avLst/>
              <a:gdLst>
                <a:gd name="T0" fmla="*/ 2147483647 w 47"/>
                <a:gd name="T1" fmla="*/ 2147483647 h 74"/>
                <a:gd name="T2" fmla="*/ 0 w 47"/>
                <a:gd name="T3" fmla="*/ 2147483647 h 74"/>
                <a:gd name="T4" fmla="*/ 2147483647 w 47"/>
                <a:gd name="T5" fmla="*/ 0 h 74"/>
                <a:gd name="T6" fmla="*/ 2147483647 w 47"/>
                <a:gd name="T7" fmla="*/ 2147483647 h 74"/>
                <a:gd name="T8" fmla="*/ 2147483647 w 47"/>
                <a:gd name="T9" fmla="*/ 2147483647 h 74"/>
                <a:gd name="T10" fmla="*/ 0 60000 65536"/>
                <a:gd name="T11" fmla="*/ 0 60000 65536"/>
                <a:gd name="T12" fmla="*/ 0 60000 65536"/>
                <a:gd name="T13" fmla="*/ 0 60000 65536"/>
                <a:gd name="T14" fmla="*/ 0 60000 65536"/>
                <a:gd name="T15" fmla="*/ 0 w 47"/>
                <a:gd name="T16" fmla="*/ 0 h 74"/>
                <a:gd name="T17" fmla="*/ 47 w 47"/>
                <a:gd name="T18" fmla="*/ 74 h 74"/>
              </a:gdLst>
              <a:ahLst/>
              <a:cxnLst>
                <a:cxn ang="T10">
                  <a:pos x="T0" y="T1"/>
                </a:cxn>
                <a:cxn ang="T11">
                  <a:pos x="T2" y="T3"/>
                </a:cxn>
                <a:cxn ang="T12">
                  <a:pos x="T4" y="T5"/>
                </a:cxn>
                <a:cxn ang="T13">
                  <a:pos x="T6" y="T7"/>
                </a:cxn>
                <a:cxn ang="T14">
                  <a:pos x="T8" y="T9"/>
                </a:cxn>
              </a:cxnLst>
              <a:rect l="T15" t="T16" r="T17" b="T18"/>
              <a:pathLst>
                <a:path w="47" h="74">
                  <a:moveTo>
                    <a:pt x="9" y="74"/>
                  </a:moveTo>
                  <a:lnTo>
                    <a:pt x="0" y="69"/>
                  </a:lnTo>
                  <a:lnTo>
                    <a:pt x="40" y="0"/>
                  </a:lnTo>
                  <a:lnTo>
                    <a:pt x="47" y="5"/>
                  </a:lnTo>
                  <a:lnTo>
                    <a:pt x="9" y="74"/>
                  </a:lnTo>
                  <a:close/>
                </a:path>
              </a:pathLst>
            </a:custGeom>
            <a:solidFill>
              <a:schemeClr val="bg1"/>
            </a:solidFill>
            <a:ln w="9525">
              <a:noFill/>
              <a:round/>
              <a:headEnd/>
              <a:tailEnd/>
            </a:ln>
          </p:spPr>
          <p:txBody>
            <a:bodyPr/>
            <a:lstStyle/>
            <a:p>
              <a:endParaRPr lang="en-US"/>
            </a:p>
          </p:txBody>
        </p:sp>
        <p:sp>
          <p:nvSpPr>
            <p:cNvPr id="22667" name="Freeform 111"/>
            <p:cNvSpPr>
              <a:spLocks/>
            </p:cNvSpPr>
            <p:nvPr/>
          </p:nvSpPr>
          <p:spPr bwMode="auto">
            <a:xfrm>
              <a:off x="-4551362" y="4481513"/>
              <a:ext cx="74613" cy="119063"/>
            </a:xfrm>
            <a:custGeom>
              <a:avLst/>
              <a:gdLst>
                <a:gd name="T0" fmla="*/ 2147483647 w 47"/>
                <a:gd name="T1" fmla="*/ 2147483647 h 75"/>
                <a:gd name="T2" fmla="*/ 0 w 47"/>
                <a:gd name="T3" fmla="*/ 2147483647 h 75"/>
                <a:gd name="T4" fmla="*/ 2147483647 w 47"/>
                <a:gd name="T5" fmla="*/ 0 h 75"/>
                <a:gd name="T6" fmla="*/ 2147483647 w 47"/>
                <a:gd name="T7" fmla="*/ 2147483647 h 75"/>
                <a:gd name="T8" fmla="*/ 2147483647 w 47"/>
                <a:gd name="T9" fmla="*/ 2147483647 h 75"/>
                <a:gd name="T10" fmla="*/ 0 60000 65536"/>
                <a:gd name="T11" fmla="*/ 0 60000 65536"/>
                <a:gd name="T12" fmla="*/ 0 60000 65536"/>
                <a:gd name="T13" fmla="*/ 0 60000 65536"/>
                <a:gd name="T14" fmla="*/ 0 60000 65536"/>
                <a:gd name="T15" fmla="*/ 0 w 47"/>
                <a:gd name="T16" fmla="*/ 0 h 75"/>
                <a:gd name="T17" fmla="*/ 47 w 47"/>
                <a:gd name="T18" fmla="*/ 75 h 75"/>
              </a:gdLst>
              <a:ahLst/>
              <a:cxnLst>
                <a:cxn ang="T10">
                  <a:pos x="T0" y="T1"/>
                </a:cxn>
                <a:cxn ang="T11">
                  <a:pos x="T2" y="T3"/>
                </a:cxn>
                <a:cxn ang="T12">
                  <a:pos x="T4" y="T5"/>
                </a:cxn>
                <a:cxn ang="T13">
                  <a:pos x="T6" y="T7"/>
                </a:cxn>
                <a:cxn ang="T14">
                  <a:pos x="T8" y="T9"/>
                </a:cxn>
              </a:cxnLst>
              <a:rect l="T15" t="T16" r="T17" b="T18"/>
              <a:pathLst>
                <a:path w="47" h="75">
                  <a:moveTo>
                    <a:pt x="9" y="75"/>
                  </a:moveTo>
                  <a:lnTo>
                    <a:pt x="0" y="71"/>
                  </a:lnTo>
                  <a:lnTo>
                    <a:pt x="38" y="0"/>
                  </a:lnTo>
                  <a:lnTo>
                    <a:pt x="47" y="5"/>
                  </a:lnTo>
                  <a:lnTo>
                    <a:pt x="9" y="75"/>
                  </a:lnTo>
                  <a:close/>
                </a:path>
              </a:pathLst>
            </a:custGeom>
            <a:solidFill>
              <a:schemeClr val="bg1"/>
            </a:solidFill>
            <a:ln w="9525">
              <a:noFill/>
              <a:round/>
              <a:headEnd/>
              <a:tailEnd/>
            </a:ln>
          </p:spPr>
          <p:txBody>
            <a:bodyPr/>
            <a:lstStyle/>
            <a:p>
              <a:endParaRPr lang="en-US"/>
            </a:p>
          </p:txBody>
        </p:sp>
        <p:sp>
          <p:nvSpPr>
            <p:cNvPr id="22668" name="Freeform 112"/>
            <p:cNvSpPr>
              <a:spLocks/>
            </p:cNvSpPr>
            <p:nvPr/>
          </p:nvSpPr>
          <p:spPr bwMode="auto">
            <a:xfrm>
              <a:off x="-4498975" y="4506913"/>
              <a:ext cx="71438" cy="120650"/>
            </a:xfrm>
            <a:custGeom>
              <a:avLst/>
              <a:gdLst>
                <a:gd name="T0" fmla="*/ 2147483647 w 45"/>
                <a:gd name="T1" fmla="*/ 2147483647 h 76"/>
                <a:gd name="T2" fmla="*/ 0 w 45"/>
                <a:gd name="T3" fmla="*/ 2147483647 h 76"/>
                <a:gd name="T4" fmla="*/ 2147483647 w 45"/>
                <a:gd name="T5" fmla="*/ 0 h 76"/>
                <a:gd name="T6" fmla="*/ 2147483647 w 45"/>
                <a:gd name="T7" fmla="*/ 2147483647 h 76"/>
                <a:gd name="T8" fmla="*/ 2147483647 w 45"/>
                <a:gd name="T9" fmla="*/ 2147483647 h 76"/>
                <a:gd name="T10" fmla="*/ 0 60000 65536"/>
                <a:gd name="T11" fmla="*/ 0 60000 65536"/>
                <a:gd name="T12" fmla="*/ 0 60000 65536"/>
                <a:gd name="T13" fmla="*/ 0 60000 65536"/>
                <a:gd name="T14" fmla="*/ 0 60000 65536"/>
                <a:gd name="T15" fmla="*/ 0 w 45"/>
                <a:gd name="T16" fmla="*/ 0 h 76"/>
                <a:gd name="T17" fmla="*/ 45 w 45"/>
                <a:gd name="T18" fmla="*/ 76 h 76"/>
              </a:gdLst>
              <a:ahLst/>
              <a:cxnLst>
                <a:cxn ang="T10">
                  <a:pos x="T0" y="T1"/>
                </a:cxn>
                <a:cxn ang="T11">
                  <a:pos x="T2" y="T3"/>
                </a:cxn>
                <a:cxn ang="T12">
                  <a:pos x="T4" y="T5"/>
                </a:cxn>
                <a:cxn ang="T13">
                  <a:pos x="T6" y="T7"/>
                </a:cxn>
                <a:cxn ang="T14">
                  <a:pos x="T8" y="T9"/>
                </a:cxn>
              </a:cxnLst>
              <a:rect l="T15" t="T16" r="T17" b="T18"/>
              <a:pathLst>
                <a:path w="45" h="76">
                  <a:moveTo>
                    <a:pt x="9" y="76"/>
                  </a:moveTo>
                  <a:lnTo>
                    <a:pt x="0" y="71"/>
                  </a:lnTo>
                  <a:lnTo>
                    <a:pt x="38" y="0"/>
                  </a:lnTo>
                  <a:lnTo>
                    <a:pt x="45" y="5"/>
                  </a:lnTo>
                  <a:lnTo>
                    <a:pt x="9" y="76"/>
                  </a:lnTo>
                  <a:close/>
                </a:path>
              </a:pathLst>
            </a:custGeom>
            <a:solidFill>
              <a:schemeClr val="bg1"/>
            </a:solidFill>
            <a:ln w="9525">
              <a:noFill/>
              <a:round/>
              <a:headEnd/>
              <a:tailEnd/>
            </a:ln>
          </p:spPr>
          <p:txBody>
            <a:bodyPr/>
            <a:lstStyle/>
            <a:p>
              <a:endParaRPr lang="en-US"/>
            </a:p>
          </p:txBody>
        </p:sp>
        <p:sp>
          <p:nvSpPr>
            <p:cNvPr id="22669" name="Freeform 113"/>
            <p:cNvSpPr>
              <a:spLocks/>
            </p:cNvSpPr>
            <p:nvPr/>
          </p:nvSpPr>
          <p:spPr bwMode="auto">
            <a:xfrm>
              <a:off x="-4443412" y="4533900"/>
              <a:ext cx="68263" cy="119063"/>
            </a:xfrm>
            <a:custGeom>
              <a:avLst/>
              <a:gdLst>
                <a:gd name="T0" fmla="*/ 2147483647 w 43"/>
                <a:gd name="T1" fmla="*/ 2147483647 h 75"/>
                <a:gd name="T2" fmla="*/ 0 w 43"/>
                <a:gd name="T3" fmla="*/ 2147483647 h 75"/>
                <a:gd name="T4" fmla="*/ 2147483647 w 43"/>
                <a:gd name="T5" fmla="*/ 0 h 75"/>
                <a:gd name="T6" fmla="*/ 2147483647 w 43"/>
                <a:gd name="T7" fmla="*/ 2147483647 h 75"/>
                <a:gd name="T8" fmla="*/ 2147483647 w 43"/>
                <a:gd name="T9" fmla="*/ 2147483647 h 75"/>
                <a:gd name="T10" fmla="*/ 0 60000 65536"/>
                <a:gd name="T11" fmla="*/ 0 60000 65536"/>
                <a:gd name="T12" fmla="*/ 0 60000 65536"/>
                <a:gd name="T13" fmla="*/ 0 60000 65536"/>
                <a:gd name="T14" fmla="*/ 0 60000 65536"/>
                <a:gd name="T15" fmla="*/ 0 w 43"/>
                <a:gd name="T16" fmla="*/ 0 h 75"/>
                <a:gd name="T17" fmla="*/ 43 w 43"/>
                <a:gd name="T18" fmla="*/ 75 h 75"/>
              </a:gdLst>
              <a:ahLst/>
              <a:cxnLst>
                <a:cxn ang="T10">
                  <a:pos x="T0" y="T1"/>
                </a:cxn>
                <a:cxn ang="T11">
                  <a:pos x="T2" y="T3"/>
                </a:cxn>
                <a:cxn ang="T12">
                  <a:pos x="T4" y="T5"/>
                </a:cxn>
                <a:cxn ang="T13">
                  <a:pos x="T6" y="T7"/>
                </a:cxn>
                <a:cxn ang="T14">
                  <a:pos x="T8" y="T9"/>
                </a:cxn>
              </a:cxnLst>
              <a:rect l="T15" t="T16" r="T17" b="T18"/>
              <a:pathLst>
                <a:path w="43" h="75">
                  <a:moveTo>
                    <a:pt x="10" y="75"/>
                  </a:moveTo>
                  <a:lnTo>
                    <a:pt x="0" y="71"/>
                  </a:lnTo>
                  <a:lnTo>
                    <a:pt x="34" y="0"/>
                  </a:lnTo>
                  <a:lnTo>
                    <a:pt x="43" y="5"/>
                  </a:lnTo>
                  <a:lnTo>
                    <a:pt x="10" y="75"/>
                  </a:lnTo>
                  <a:close/>
                </a:path>
              </a:pathLst>
            </a:custGeom>
            <a:solidFill>
              <a:schemeClr val="bg1"/>
            </a:solidFill>
            <a:ln w="9525">
              <a:noFill/>
              <a:round/>
              <a:headEnd/>
              <a:tailEnd/>
            </a:ln>
          </p:spPr>
          <p:txBody>
            <a:bodyPr/>
            <a:lstStyle/>
            <a:p>
              <a:endParaRPr lang="en-US"/>
            </a:p>
          </p:txBody>
        </p:sp>
        <p:sp>
          <p:nvSpPr>
            <p:cNvPr id="22670" name="Freeform 114"/>
            <p:cNvSpPr>
              <a:spLocks/>
            </p:cNvSpPr>
            <p:nvPr/>
          </p:nvSpPr>
          <p:spPr bwMode="auto">
            <a:xfrm>
              <a:off x="-4386262" y="4559300"/>
              <a:ext cx="63500" cy="120650"/>
            </a:xfrm>
            <a:custGeom>
              <a:avLst/>
              <a:gdLst>
                <a:gd name="T0" fmla="*/ 2147483647 w 40"/>
                <a:gd name="T1" fmla="*/ 2147483647 h 76"/>
                <a:gd name="T2" fmla="*/ 0 w 40"/>
                <a:gd name="T3" fmla="*/ 2147483647 h 76"/>
                <a:gd name="T4" fmla="*/ 2147483647 w 40"/>
                <a:gd name="T5" fmla="*/ 0 h 76"/>
                <a:gd name="T6" fmla="*/ 2147483647 w 40"/>
                <a:gd name="T7" fmla="*/ 2147483647 h 76"/>
                <a:gd name="T8" fmla="*/ 2147483647 w 40"/>
                <a:gd name="T9" fmla="*/ 2147483647 h 76"/>
                <a:gd name="T10" fmla="*/ 0 60000 65536"/>
                <a:gd name="T11" fmla="*/ 0 60000 65536"/>
                <a:gd name="T12" fmla="*/ 0 60000 65536"/>
                <a:gd name="T13" fmla="*/ 0 60000 65536"/>
                <a:gd name="T14" fmla="*/ 0 60000 65536"/>
                <a:gd name="T15" fmla="*/ 0 w 40"/>
                <a:gd name="T16" fmla="*/ 0 h 76"/>
                <a:gd name="T17" fmla="*/ 40 w 40"/>
                <a:gd name="T18" fmla="*/ 76 h 76"/>
              </a:gdLst>
              <a:ahLst/>
              <a:cxnLst>
                <a:cxn ang="T10">
                  <a:pos x="T0" y="T1"/>
                </a:cxn>
                <a:cxn ang="T11">
                  <a:pos x="T2" y="T3"/>
                </a:cxn>
                <a:cxn ang="T12">
                  <a:pos x="T4" y="T5"/>
                </a:cxn>
                <a:cxn ang="T13">
                  <a:pos x="T6" y="T7"/>
                </a:cxn>
                <a:cxn ang="T14">
                  <a:pos x="T8" y="T9"/>
                </a:cxn>
              </a:cxnLst>
              <a:rect l="T15" t="T16" r="T17" b="T18"/>
              <a:pathLst>
                <a:path w="40" h="76">
                  <a:moveTo>
                    <a:pt x="7" y="76"/>
                  </a:moveTo>
                  <a:lnTo>
                    <a:pt x="0" y="71"/>
                  </a:lnTo>
                  <a:lnTo>
                    <a:pt x="31" y="0"/>
                  </a:lnTo>
                  <a:lnTo>
                    <a:pt x="40" y="3"/>
                  </a:lnTo>
                  <a:lnTo>
                    <a:pt x="7" y="76"/>
                  </a:lnTo>
                  <a:close/>
                </a:path>
              </a:pathLst>
            </a:custGeom>
            <a:solidFill>
              <a:schemeClr val="bg1"/>
            </a:solidFill>
            <a:ln w="9525">
              <a:noFill/>
              <a:round/>
              <a:headEnd/>
              <a:tailEnd/>
            </a:ln>
          </p:spPr>
          <p:txBody>
            <a:bodyPr/>
            <a:lstStyle/>
            <a:p>
              <a:endParaRPr lang="en-US"/>
            </a:p>
          </p:txBody>
        </p:sp>
        <p:sp>
          <p:nvSpPr>
            <p:cNvPr id="22671" name="Freeform 115"/>
            <p:cNvSpPr>
              <a:spLocks/>
            </p:cNvSpPr>
            <p:nvPr/>
          </p:nvSpPr>
          <p:spPr bwMode="auto">
            <a:xfrm>
              <a:off x="-4333875" y="4583113"/>
              <a:ext cx="63500" cy="119063"/>
            </a:xfrm>
            <a:custGeom>
              <a:avLst/>
              <a:gdLst>
                <a:gd name="T0" fmla="*/ 2147483647 w 40"/>
                <a:gd name="T1" fmla="*/ 2147483647 h 75"/>
                <a:gd name="T2" fmla="*/ 0 w 40"/>
                <a:gd name="T3" fmla="*/ 2147483647 h 75"/>
                <a:gd name="T4" fmla="*/ 2147483647 w 40"/>
                <a:gd name="T5" fmla="*/ 0 h 75"/>
                <a:gd name="T6" fmla="*/ 2147483647 w 40"/>
                <a:gd name="T7" fmla="*/ 2147483647 h 75"/>
                <a:gd name="T8" fmla="*/ 2147483647 w 40"/>
                <a:gd name="T9" fmla="*/ 2147483647 h 75"/>
                <a:gd name="T10" fmla="*/ 0 60000 65536"/>
                <a:gd name="T11" fmla="*/ 0 60000 65536"/>
                <a:gd name="T12" fmla="*/ 0 60000 65536"/>
                <a:gd name="T13" fmla="*/ 0 60000 65536"/>
                <a:gd name="T14" fmla="*/ 0 60000 65536"/>
                <a:gd name="T15" fmla="*/ 0 w 40"/>
                <a:gd name="T16" fmla="*/ 0 h 75"/>
                <a:gd name="T17" fmla="*/ 40 w 40"/>
                <a:gd name="T18" fmla="*/ 75 h 75"/>
              </a:gdLst>
              <a:ahLst/>
              <a:cxnLst>
                <a:cxn ang="T10">
                  <a:pos x="T0" y="T1"/>
                </a:cxn>
                <a:cxn ang="T11">
                  <a:pos x="T2" y="T3"/>
                </a:cxn>
                <a:cxn ang="T12">
                  <a:pos x="T4" y="T5"/>
                </a:cxn>
                <a:cxn ang="T13">
                  <a:pos x="T6" y="T7"/>
                </a:cxn>
                <a:cxn ang="T14">
                  <a:pos x="T8" y="T9"/>
                </a:cxn>
              </a:cxnLst>
              <a:rect l="T15" t="T16" r="T17" b="T18"/>
              <a:pathLst>
                <a:path w="40" h="75">
                  <a:moveTo>
                    <a:pt x="9" y="75"/>
                  </a:moveTo>
                  <a:lnTo>
                    <a:pt x="0" y="73"/>
                  </a:lnTo>
                  <a:lnTo>
                    <a:pt x="31" y="0"/>
                  </a:lnTo>
                  <a:lnTo>
                    <a:pt x="40" y="2"/>
                  </a:lnTo>
                  <a:lnTo>
                    <a:pt x="9" y="75"/>
                  </a:lnTo>
                  <a:close/>
                </a:path>
              </a:pathLst>
            </a:custGeom>
            <a:solidFill>
              <a:schemeClr val="bg1"/>
            </a:solidFill>
            <a:ln w="9525">
              <a:noFill/>
              <a:round/>
              <a:headEnd/>
              <a:tailEnd/>
            </a:ln>
          </p:spPr>
          <p:txBody>
            <a:bodyPr/>
            <a:lstStyle/>
            <a:p>
              <a:endParaRPr lang="en-US"/>
            </a:p>
          </p:txBody>
        </p:sp>
        <p:sp>
          <p:nvSpPr>
            <p:cNvPr id="22672" name="Freeform 116"/>
            <p:cNvSpPr>
              <a:spLocks/>
            </p:cNvSpPr>
            <p:nvPr/>
          </p:nvSpPr>
          <p:spPr bwMode="auto">
            <a:xfrm>
              <a:off x="-4278312" y="4600575"/>
              <a:ext cx="60325" cy="123825"/>
            </a:xfrm>
            <a:custGeom>
              <a:avLst/>
              <a:gdLst>
                <a:gd name="T0" fmla="*/ 2147483647 w 38"/>
                <a:gd name="T1" fmla="*/ 2147483647 h 78"/>
                <a:gd name="T2" fmla="*/ 0 w 38"/>
                <a:gd name="T3" fmla="*/ 2147483647 h 78"/>
                <a:gd name="T4" fmla="*/ 2147483647 w 38"/>
                <a:gd name="T5" fmla="*/ 0 h 78"/>
                <a:gd name="T6" fmla="*/ 2147483647 w 38"/>
                <a:gd name="T7" fmla="*/ 2147483647 h 78"/>
                <a:gd name="T8" fmla="*/ 2147483647 w 38"/>
                <a:gd name="T9" fmla="*/ 2147483647 h 78"/>
                <a:gd name="T10" fmla="*/ 0 60000 65536"/>
                <a:gd name="T11" fmla="*/ 0 60000 65536"/>
                <a:gd name="T12" fmla="*/ 0 60000 65536"/>
                <a:gd name="T13" fmla="*/ 0 60000 65536"/>
                <a:gd name="T14" fmla="*/ 0 60000 65536"/>
                <a:gd name="T15" fmla="*/ 0 w 38"/>
                <a:gd name="T16" fmla="*/ 0 h 78"/>
                <a:gd name="T17" fmla="*/ 38 w 38"/>
                <a:gd name="T18" fmla="*/ 78 h 78"/>
              </a:gdLst>
              <a:ahLst/>
              <a:cxnLst>
                <a:cxn ang="T10">
                  <a:pos x="T0" y="T1"/>
                </a:cxn>
                <a:cxn ang="T11">
                  <a:pos x="T2" y="T3"/>
                </a:cxn>
                <a:cxn ang="T12">
                  <a:pos x="T4" y="T5"/>
                </a:cxn>
                <a:cxn ang="T13">
                  <a:pos x="T6" y="T7"/>
                </a:cxn>
                <a:cxn ang="T14">
                  <a:pos x="T8" y="T9"/>
                </a:cxn>
              </a:cxnLst>
              <a:rect l="T15" t="T16" r="T17" b="T18"/>
              <a:pathLst>
                <a:path w="38" h="78">
                  <a:moveTo>
                    <a:pt x="10" y="78"/>
                  </a:moveTo>
                  <a:lnTo>
                    <a:pt x="0" y="76"/>
                  </a:lnTo>
                  <a:lnTo>
                    <a:pt x="29" y="0"/>
                  </a:lnTo>
                  <a:lnTo>
                    <a:pt x="38" y="5"/>
                  </a:lnTo>
                  <a:lnTo>
                    <a:pt x="10" y="78"/>
                  </a:lnTo>
                  <a:close/>
                </a:path>
              </a:pathLst>
            </a:custGeom>
            <a:solidFill>
              <a:schemeClr val="bg1"/>
            </a:solidFill>
            <a:ln w="9525">
              <a:noFill/>
              <a:round/>
              <a:headEnd/>
              <a:tailEnd/>
            </a:ln>
          </p:spPr>
          <p:txBody>
            <a:bodyPr/>
            <a:lstStyle/>
            <a:p>
              <a:endParaRPr lang="en-US"/>
            </a:p>
          </p:txBody>
        </p:sp>
        <p:sp>
          <p:nvSpPr>
            <p:cNvPr id="22673" name="Freeform 117"/>
            <p:cNvSpPr>
              <a:spLocks/>
            </p:cNvSpPr>
            <p:nvPr/>
          </p:nvSpPr>
          <p:spPr bwMode="auto">
            <a:xfrm>
              <a:off x="-4221162" y="4624388"/>
              <a:ext cx="55563" cy="123825"/>
            </a:xfrm>
            <a:custGeom>
              <a:avLst/>
              <a:gdLst>
                <a:gd name="T0" fmla="*/ 2147483647 w 35"/>
                <a:gd name="T1" fmla="*/ 2147483647 h 78"/>
                <a:gd name="T2" fmla="*/ 0 w 35"/>
                <a:gd name="T3" fmla="*/ 2147483647 h 78"/>
                <a:gd name="T4" fmla="*/ 2147483647 w 35"/>
                <a:gd name="T5" fmla="*/ 0 h 78"/>
                <a:gd name="T6" fmla="*/ 2147483647 w 35"/>
                <a:gd name="T7" fmla="*/ 2147483647 h 78"/>
                <a:gd name="T8" fmla="*/ 2147483647 w 35"/>
                <a:gd name="T9" fmla="*/ 2147483647 h 78"/>
                <a:gd name="T10" fmla="*/ 0 60000 65536"/>
                <a:gd name="T11" fmla="*/ 0 60000 65536"/>
                <a:gd name="T12" fmla="*/ 0 60000 65536"/>
                <a:gd name="T13" fmla="*/ 0 60000 65536"/>
                <a:gd name="T14" fmla="*/ 0 60000 65536"/>
                <a:gd name="T15" fmla="*/ 0 w 35"/>
                <a:gd name="T16" fmla="*/ 0 h 78"/>
                <a:gd name="T17" fmla="*/ 35 w 35"/>
                <a:gd name="T18" fmla="*/ 78 h 78"/>
              </a:gdLst>
              <a:ahLst/>
              <a:cxnLst>
                <a:cxn ang="T10">
                  <a:pos x="T0" y="T1"/>
                </a:cxn>
                <a:cxn ang="T11">
                  <a:pos x="T2" y="T3"/>
                </a:cxn>
                <a:cxn ang="T12">
                  <a:pos x="T4" y="T5"/>
                </a:cxn>
                <a:cxn ang="T13">
                  <a:pos x="T6" y="T7"/>
                </a:cxn>
                <a:cxn ang="T14">
                  <a:pos x="T8" y="T9"/>
                </a:cxn>
              </a:cxnLst>
              <a:rect l="T15" t="T16" r="T17" b="T18"/>
              <a:pathLst>
                <a:path w="35" h="78">
                  <a:moveTo>
                    <a:pt x="9" y="78"/>
                  </a:moveTo>
                  <a:lnTo>
                    <a:pt x="0" y="73"/>
                  </a:lnTo>
                  <a:lnTo>
                    <a:pt x="28" y="0"/>
                  </a:lnTo>
                  <a:lnTo>
                    <a:pt x="35" y="2"/>
                  </a:lnTo>
                  <a:lnTo>
                    <a:pt x="9" y="78"/>
                  </a:lnTo>
                  <a:close/>
                </a:path>
              </a:pathLst>
            </a:custGeom>
            <a:solidFill>
              <a:schemeClr val="bg1"/>
            </a:solidFill>
            <a:ln w="9525">
              <a:noFill/>
              <a:round/>
              <a:headEnd/>
              <a:tailEnd/>
            </a:ln>
          </p:spPr>
          <p:txBody>
            <a:bodyPr/>
            <a:lstStyle/>
            <a:p>
              <a:endParaRPr lang="en-US"/>
            </a:p>
          </p:txBody>
        </p:sp>
        <p:sp>
          <p:nvSpPr>
            <p:cNvPr id="22674" name="Freeform 118"/>
            <p:cNvSpPr>
              <a:spLocks/>
            </p:cNvSpPr>
            <p:nvPr/>
          </p:nvSpPr>
          <p:spPr bwMode="auto">
            <a:xfrm>
              <a:off x="-4160837" y="4641850"/>
              <a:ext cx="52388" cy="123825"/>
            </a:xfrm>
            <a:custGeom>
              <a:avLst/>
              <a:gdLst>
                <a:gd name="T0" fmla="*/ 2147483647 w 33"/>
                <a:gd name="T1" fmla="*/ 2147483647 h 78"/>
                <a:gd name="T2" fmla="*/ 0 w 33"/>
                <a:gd name="T3" fmla="*/ 2147483647 h 78"/>
                <a:gd name="T4" fmla="*/ 2147483647 w 33"/>
                <a:gd name="T5" fmla="*/ 0 h 78"/>
                <a:gd name="T6" fmla="*/ 2147483647 w 33"/>
                <a:gd name="T7" fmla="*/ 2147483647 h 78"/>
                <a:gd name="T8" fmla="*/ 2147483647 w 33"/>
                <a:gd name="T9" fmla="*/ 2147483647 h 78"/>
                <a:gd name="T10" fmla="*/ 0 60000 65536"/>
                <a:gd name="T11" fmla="*/ 0 60000 65536"/>
                <a:gd name="T12" fmla="*/ 0 60000 65536"/>
                <a:gd name="T13" fmla="*/ 0 60000 65536"/>
                <a:gd name="T14" fmla="*/ 0 60000 65536"/>
                <a:gd name="T15" fmla="*/ 0 w 33"/>
                <a:gd name="T16" fmla="*/ 0 h 78"/>
                <a:gd name="T17" fmla="*/ 33 w 33"/>
                <a:gd name="T18" fmla="*/ 78 h 78"/>
              </a:gdLst>
              <a:ahLst/>
              <a:cxnLst>
                <a:cxn ang="T10">
                  <a:pos x="T0" y="T1"/>
                </a:cxn>
                <a:cxn ang="T11">
                  <a:pos x="T2" y="T3"/>
                </a:cxn>
                <a:cxn ang="T12">
                  <a:pos x="T4" y="T5"/>
                </a:cxn>
                <a:cxn ang="T13">
                  <a:pos x="T6" y="T7"/>
                </a:cxn>
                <a:cxn ang="T14">
                  <a:pos x="T8" y="T9"/>
                </a:cxn>
              </a:cxnLst>
              <a:rect l="T15" t="T16" r="T17" b="T18"/>
              <a:pathLst>
                <a:path w="33" h="78">
                  <a:moveTo>
                    <a:pt x="7" y="78"/>
                  </a:moveTo>
                  <a:lnTo>
                    <a:pt x="0" y="76"/>
                  </a:lnTo>
                  <a:lnTo>
                    <a:pt x="23" y="0"/>
                  </a:lnTo>
                  <a:lnTo>
                    <a:pt x="33" y="3"/>
                  </a:lnTo>
                  <a:lnTo>
                    <a:pt x="7" y="78"/>
                  </a:lnTo>
                  <a:close/>
                </a:path>
              </a:pathLst>
            </a:custGeom>
            <a:solidFill>
              <a:schemeClr val="bg1"/>
            </a:solidFill>
            <a:ln w="9525">
              <a:noFill/>
              <a:round/>
              <a:headEnd/>
              <a:tailEnd/>
            </a:ln>
          </p:spPr>
          <p:txBody>
            <a:bodyPr/>
            <a:lstStyle/>
            <a:p>
              <a:endParaRPr lang="en-US"/>
            </a:p>
          </p:txBody>
        </p:sp>
        <p:sp>
          <p:nvSpPr>
            <p:cNvPr id="22675" name="Freeform 119"/>
            <p:cNvSpPr>
              <a:spLocks/>
            </p:cNvSpPr>
            <p:nvPr/>
          </p:nvSpPr>
          <p:spPr bwMode="auto">
            <a:xfrm>
              <a:off x="-4105275" y="4657725"/>
              <a:ext cx="49213" cy="123825"/>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2147483647 w 31"/>
                <a:gd name="T9" fmla="*/ 2147483647 h 78"/>
                <a:gd name="T10" fmla="*/ 0 60000 65536"/>
                <a:gd name="T11" fmla="*/ 0 60000 65536"/>
                <a:gd name="T12" fmla="*/ 0 60000 65536"/>
                <a:gd name="T13" fmla="*/ 0 60000 65536"/>
                <a:gd name="T14" fmla="*/ 0 60000 65536"/>
                <a:gd name="T15" fmla="*/ 0 w 31"/>
                <a:gd name="T16" fmla="*/ 0 h 78"/>
                <a:gd name="T17" fmla="*/ 31 w 31"/>
                <a:gd name="T18" fmla="*/ 78 h 78"/>
              </a:gdLst>
              <a:ahLst/>
              <a:cxnLst>
                <a:cxn ang="T10">
                  <a:pos x="T0" y="T1"/>
                </a:cxn>
                <a:cxn ang="T11">
                  <a:pos x="T2" y="T3"/>
                </a:cxn>
                <a:cxn ang="T12">
                  <a:pos x="T4" y="T5"/>
                </a:cxn>
                <a:cxn ang="T13">
                  <a:pos x="T6" y="T7"/>
                </a:cxn>
                <a:cxn ang="T14">
                  <a:pos x="T8" y="T9"/>
                </a:cxn>
              </a:cxnLst>
              <a:rect l="T15" t="T16" r="T17" b="T18"/>
              <a:pathLst>
                <a:path w="31" h="78">
                  <a:moveTo>
                    <a:pt x="10" y="78"/>
                  </a:moveTo>
                  <a:lnTo>
                    <a:pt x="0" y="75"/>
                  </a:lnTo>
                  <a:lnTo>
                    <a:pt x="24" y="0"/>
                  </a:lnTo>
                  <a:lnTo>
                    <a:pt x="31" y="2"/>
                  </a:lnTo>
                  <a:lnTo>
                    <a:pt x="10" y="78"/>
                  </a:lnTo>
                  <a:close/>
                </a:path>
              </a:pathLst>
            </a:custGeom>
            <a:solidFill>
              <a:schemeClr val="bg1"/>
            </a:solidFill>
            <a:ln w="9525">
              <a:noFill/>
              <a:round/>
              <a:headEnd/>
              <a:tailEnd/>
            </a:ln>
          </p:spPr>
          <p:txBody>
            <a:bodyPr/>
            <a:lstStyle/>
            <a:p>
              <a:endParaRPr lang="en-US"/>
            </a:p>
          </p:txBody>
        </p:sp>
        <p:sp>
          <p:nvSpPr>
            <p:cNvPr id="22676" name="Freeform 120"/>
            <p:cNvSpPr>
              <a:spLocks/>
            </p:cNvSpPr>
            <p:nvPr/>
          </p:nvSpPr>
          <p:spPr bwMode="auto">
            <a:xfrm>
              <a:off x="-4044950" y="4672013"/>
              <a:ext cx="44450" cy="128588"/>
            </a:xfrm>
            <a:custGeom>
              <a:avLst/>
              <a:gdLst>
                <a:gd name="T0" fmla="*/ 2147483647 w 28"/>
                <a:gd name="T1" fmla="*/ 2147483647 h 81"/>
                <a:gd name="T2" fmla="*/ 0 w 28"/>
                <a:gd name="T3" fmla="*/ 2147483647 h 81"/>
                <a:gd name="T4" fmla="*/ 2147483647 w 28"/>
                <a:gd name="T5" fmla="*/ 0 h 81"/>
                <a:gd name="T6" fmla="*/ 2147483647 w 28"/>
                <a:gd name="T7" fmla="*/ 2147483647 h 81"/>
                <a:gd name="T8" fmla="*/ 2147483647 w 28"/>
                <a:gd name="T9" fmla="*/ 2147483647 h 81"/>
                <a:gd name="T10" fmla="*/ 0 60000 65536"/>
                <a:gd name="T11" fmla="*/ 0 60000 65536"/>
                <a:gd name="T12" fmla="*/ 0 60000 65536"/>
                <a:gd name="T13" fmla="*/ 0 60000 65536"/>
                <a:gd name="T14" fmla="*/ 0 60000 65536"/>
                <a:gd name="T15" fmla="*/ 0 w 28"/>
                <a:gd name="T16" fmla="*/ 0 h 81"/>
                <a:gd name="T17" fmla="*/ 28 w 28"/>
                <a:gd name="T18" fmla="*/ 81 h 81"/>
              </a:gdLst>
              <a:ahLst/>
              <a:cxnLst>
                <a:cxn ang="T10">
                  <a:pos x="T0" y="T1"/>
                </a:cxn>
                <a:cxn ang="T11">
                  <a:pos x="T2" y="T3"/>
                </a:cxn>
                <a:cxn ang="T12">
                  <a:pos x="T4" y="T5"/>
                </a:cxn>
                <a:cxn ang="T13">
                  <a:pos x="T6" y="T7"/>
                </a:cxn>
                <a:cxn ang="T14">
                  <a:pos x="T8" y="T9"/>
                </a:cxn>
              </a:cxnLst>
              <a:rect l="T15" t="T16" r="T17" b="T18"/>
              <a:pathLst>
                <a:path w="28" h="81">
                  <a:moveTo>
                    <a:pt x="7" y="81"/>
                  </a:moveTo>
                  <a:lnTo>
                    <a:pt x="0" y="78"/>
                  </a:lnTo>
                  <a:lnTo>
                    <a:pt x="19" y="0"/>
                  </a:lnTo>
                  <a:lnTo>
                    <a:pt x="28" y="3"/>
                  </a:lnTo>
                  <a:lnTo>
                    <a:pt x="7" y="81"/>
                  </a:lnTo>
                  <a:close/>
                </a:path>
              </a:pathLst>
            </a:custGeom>
            <a:solidFill>
              <a:schemeClr val="bg1"/>
            </a:solidFill>
            <a:ln w="9525">
              <a:noFill/>
              <a:round/>
              <a:headEnd/>
              <a:tailEnd/>
            </a:ln>
          </p:spPr>
          <p:txBody>
            <a:bodyPr/>
            <a:lstStyle/>
            <a:p>
              <a:endParaRPr lang="en-US"/>
            </a:p>
          </p:txBody>
        </p:sp>
        <p:sp>
          <p:nvSpPr>
            <p:cNvPr id="22677" name="Freeform 121"/>
            <p:cNvSpPr>
              <a:spLocks/>
            </p:cNvSpPr>
            <p:nvPr/>
          </p:nvSpPr>
          <p:spPr bwMode="auto">
            <a:xfrm>
              <a:off x="-3989387" y="4687888"/>
              <a:ext cx="46038" cy="127000"/>
            </a:xfrm>
            <a:custGeom>
              <a:avLst/>
              <a:gdLst>
                <a:gd name="T0" fmla="*/ 2147483647 w 29"/>
                <a:gd name="T1" fmla="*/ 2147483647 h 80"/>
                <a:gd name="T2" fmla="*/ 0 w 29"/>
                <a:gd name="T3" fmla="*/ 2147483647 h 80"/>
                <a:gd name="T4" fmla="*/ 2147483647 w 29"/>
                <a:gd name="T5" fmla="*/ 0 h 80"/>
                <a:gd name="T6" fmla="*/ 2147483647 w 29"/>
                <a:gd name="T7" fmla="*/ 2147483647 h 80"/>
                <a:gd name="T8" fmla="*/ 2147483647 w 29"/>
                <a:gd name="T9" fmla="*/ 2147483647 h 80"/>
                <a:gd name="T10" fmla="*/ 0 60000 65536"/>
                <a:gd name="T11" fmla="*/ 0 60000 65536"/>
                <a:gd name="T12" fmla="*/ 0 60000 65536"/>
                <a:gd name="T13" fmla="*/ 0 60000 65536"/>
                <a:gd name="T14" fmla="*/ 0 60000 65536"/>
                <a:gd name="T15" fmla="*/ 0 w 29"/>
                <a:gd name="T16" fmla="*/ 0 h 80"/>
                <a:gd name="T17" fmla="*/ 29 w 29"/>
                <a:gd name="T18" fmla="*/ 80 h 80"/>
              </a:gdLst>
              <a:ahLst/>
              <a:cxnLst>
                <a:cxn ang="T10">
                  <a:pos x="T0" y="T1"/>
                </a:cxn>
                <a:cxn ang="T11">
                  <a:pos x="T2" y="T3"/>
                </a:cxn>
                <a:cxn ang="T12">
                  <a:pos x="T4" y="T5"/>
                </a:cxn>
                <a:cxn ang="T13">
                  <a:pos x="T6" y="T7"/>
                </a:cxn>
                <a:cxn ang="T14">
                  <a:pos x="T8" y="T9"/>
                </a:cxn>
              </a:cxnLst>
              <a:rect l="T15" t="T16" r="T17" b="T18"/>
              <a:pathLst>
                <a:path w="29" h="80">
                  <a:moveTo>
                    <a:pt x="10" y="80"/>
                  </a:moveTo>
                  <a:lnTo>
                    <a:pt x="0" y="78"/>
                  </a:lnTo>
                  <a:lnTo>
                    <a:pt x="19" y="0"/>
                  </a:lnTo>
                  <a:lnTo>
                    <a:pt x="29" y="2"/>
                  </a:lnTo>
                  <a:lnTo>
                    <a:pt x="10" y="80"/>
                  </a:lnTo>
                  <a:close/>
                </a:path>
              </a:pathLst>
            </a:custGeom>
            <a:solidFill>
              <a:schemeClr val="bg1"/>
            </a:solidFill>
            <a:ln w="9525">
              <a:noFill/>
              <a:round/>
              <a:headEnd/>
              <a:tailEnd/>
            </a:ln>
          </p:spPr>
          <p:txBody>
            <a:bodyPr/>
            <a:lstStyle/>
            <a:p>
              <a:endParaRPr lang="en-US"/>
            </a:p>
          </p:txBody>
        </p:sp>
        <p:sp>
          <p:nvSpPr>
            <p:cNvPr id="22678" name="Freeform 122"/>
            <p:cNvSpPr>
              <a:spLocks/>
            </p:cNvSpPr>
            <p:nvPr/>
          </p:nvSpPr>
          <p:spPr bwMode="auto">
            <a:xfrm>
              <a:off x="-3929062" y="4702175"/>
              <a:ext cx="41275" cy="123825"/>
            </a:xfrm>
            <a:custGeom>
              <a:avLst/>
              <a:gdLst>
                <a:gd name="T0" fmla="*/ 2147483647 w 26"/>
                <a:gd name="T1" fmla="*/ 2147483647 h 78"/>
                <a:gd name="T2" fmla="*/ 0 w 26"/>
                <a:gd name="T3" fmla="*/ 2147483647 h 78"/>
                <a:gd name="T4" fmla="*/ 2147483647 w 26"/>
                <a:gd name="T5" fmla="*/ 0 h 78"/>
                <a:gd name="T6" fmla="*/ 2147483647 w 26"/>
                <a:gd name="T7" fmla="*/ 0 h 78"/>
                <a:gd name="T8" fmla="*/ 2147483647 w 26"/>
                <a:gd name="T9" fmla="*/ 2147483647 h 78"/>
                <a:gd name="T10" fmla="*/ 0 60000 65536"/>
                <a:gd name="T11" fmla="*/ 0 60000 65536"/>
                <a:gd name="T12" fmla="*/ 0 60000 65536"/>
                <a:gd name="T13" fmla="*/ 0 60000 65536"/>
                <a:gd name="T14" fmla="*/ 0 60000 65536"/>
                <a:gd name="T15" fmla="*/ 0 w 26"/>
                <a:gd name="T16" fmla="*/ 0 h 78"/>
                <a:gd name="T17" fmla="*/ 26 w 26"/>
                <a:gd name="T18" fmla="*/ 78 h 78"/>
              </a:gdLst>
              <a:ahLst/>
              <a:cxnLst>
                <a:cxn ang="T10">
                  <a:pos x="T0" y="T1"/>
                </a:cxn>
                <a:cxn ang="T11">
                  <a:pos x="T2" y="T3"/>
                </a:cxn>
                <a:cxn ang="T12">
                  <a:pos x="T4" y="T5"/>
                </a:cxn>
                <a:cxn ang="T13">
                  <a:pos x="T6" y="T7"/>
                </a:cxn>
                <a:cxn ang="T14">
                  <a:pos x="T8" y="T9"/>
                </a:cxn>
              </a:cxnLst>
              <a:rect l="T15" t="T16" r="T17" b="T18"/>
              <a:pathLst>
                <a:path w="26" h="78">
                  <a:moveTo>
                    <a:pt x="10" y="78"/>
                  </a:moveTo>
                  <a:lnTo>
                    <a:pt x="0" y="76"/>
                  </a:lnTo>
                  <a:lnTo>
                    <a:pt x="17" y="0"/>
                  </a:lnTo>
                  <a:lnTo>
                    <a:pt x="26" y="0"/>
                  </a:lnTo>
                  <a:lnTo>
                    <a:pt x="10" y="78"/>
                  </a:lnTo>
                  <a:close/>
                </a:path>
              </a:pathLst>
            </a:custGeom>
            <a:solidFill>
              <a:schemeClr val="bg1"/>
            </a:solidFill>
            <a:ln w="9525">
              <a:noFill/>
              <a:round/>
              <a:headEnd/>
              <a:tailEnd/>
            </a:ln>
          </p:spPr>
          <p:txBody>
            <a:bodyPr/>
            <a:lstStyle/>
            <a:p>
              <a:endParaRPr lang="en-US"/>
            </a:p>
          </p:txBody>
        </p:sp>
        <p:sp>
          <p:nvSpPr>
            <p:cNvPr id="22679" name="Freeform 123"/>
            <p:cNvSpPr>
              <a:spLocks/>
            </p:cNvSpPr>
            <p:nvPr/>
          </p:nvSpPr>
          <p:spPr bwMode="auto">
            <a:xfrm>
              <a:off x="-3868737" y="4713288"/>
              <a:ext cx="38100" cy="123825"/>
            </a:xfrm>
            <a:custGeom>
              <a:avLst/>
              <a:gdLst>
                <a:gd name="T0" fmla="*/ 2147483647 w 24"/>
                <a:gd name="T1" fmla="*/ 2147483647 h 78"/>
                <a:gd name="T2" fmla="*/ 0 w 24"/>
                <a:gd name="T3" fmla="*/ 2147483647 h 78"/>
                <a:gd name="T4" fmla="*/ 2147483647 w 24"/>
                <a:gd name="T5" fmla="*/ 0 h 78"/>
                <a:gd name="T6" fmla="*/ 2147483647 w 24"/>
                <a:gd name="T7" fmla="*/ 0 h 78"/>
                <a:gd name="T8" fmla="*/ 2147483647 w 24"/>
                <a:gd name="T9" fmla="*/ 2147483647 h 78"/>
                <a:gd name="T10" fmla="*/ 0 60000 65536"/>
                <a:gd name="T11" fmla="*/ 0 60000 65536"/>
                <a:gd name="T12" fmla="*/ 0 60000 65536"/>
                <a:gd name="T13" fmla="*/ 0 60000 65536"/>
                <a:gd name="T14" fmla="*/ 0 60000 65536"/>
                <a:gd name="T15" fmla="*/ 0 w 24"/>
                <a:gd name="T16" fmla="*/ 0 h 78"/>
                <a:gd name="T17" fmla="*/ 24 w 24"/>
                <a:gd name="T18" fmla="*/ 78 h 78"/>
              </a:gdLst>
              <a:ahLst/>
              <a:cxnLst>
                <a:cxn ang="T10">
                  <a:pos x="T0" y="T1"/>
                </a:cxn>
                <a:cxn ang="T11">
                  <a:pos x="T2" y="T3"/>
                </a:cxn>
                <a:cxn ang="T12">
                  <a:pos x="T4" y="T5"/>
                </a:cxn>
                <a:cxn ang="T13">
                  <a:pos x="T6" y="T7"/>
                </a:cxn>
                <a:cxn ang="T14">
                  <a:pos x="T8" y="T9"/>
                </a:cxn>
              </a:cxnLst>
              <a:rect l="T15" t="T16" r="T17" b="T18"/>
              <a:pathLst>
                <a:path w="24" h="78">
                  <a:moveTo>
                    <a:pt x="9" y="78"/>
                  </a:moveTo>
                  <a:lnTo>
                    <a:pt x="0" y="78"/>
                  </a:lnTo>
                  <a:lnTo>
                    <a:pt x="14" y="0"/>
                  </a:lnTo>
                  <a:lnTo>
                    <a:pt x="24" y="0"/>
                  </a:lnTo>
                  <a:lnTo>
                    <a:pt x="9" y="78"/>
                  </a:lnTo>
                  <a:close/>
                </a:path>
              </a:pathLst>
            </a:custGeom>
            <a:solidFill>
              <a:schemeClr val="bg1"/>
            </a:solidFill>
            <a:ln w="9525">
              <a:noFill/>
              <a:round/>
              <a:headEnd/>
              <a:tailEnd/>
            </a:ln>
          </p:spPr>
          <p:txBody>
            <a:bodyPr/>
            <a:lstStyle/>
            <a:p>
              <a:endParaRPr lang="en-US"/>
            </a:p>
          </p:txBody>
        </p:sp>
        <p:sp>
          <p:nvSpPr>
            <p:cNvPr id="22680" name="Freeform 124"/>
            <p:cNvSpPr>
              <a:spLocks/>
            </p:cNvSpPr>
            <p:nvPr/>
          </p:nvSpPr>
          <p:spPr bwMode="auto">
            <a:xfrm>
              <a:off x="-3808412" y="4721225"/>
              <a:ext cx="33338" cy="127000"/>
            </a:xfrm>
            <a:custGeom>
              <a:avLst/>
              <a:gdLst>
                <a:gd name="T0" fmla="*/ 2147483647 w 21"/>
                <a:gd name="T1" fmla="*/ 2147483647 h 80"/>
                <a:gd name="T2" fmla="*/ 0 w 21"/>
                <a:gd name="T3" fmla="*/ 2147483647 h 80"/>
                <a:gd name="T4" fmla="*/ 2147483647 w 21"/>
                <a:gd name="T5" fmla="*/ 0 h 80"/>
                <a:gd name="T6" fmla="*/ 2147483647 w 21"/>
                <a:gd name="T7" fmla="*/ 2147483647 h 80"/>
                <a:gd name="T8" fmla="*/ 2147483647 w 21"/>
                <a:gd name="T9" fmla="*/ 2147483647 h 80"/>
                <a:gd name="T10" fmla="*/ 0 60000 65536"/>
                <a:gd name="T11" fmla="*/ 0 60000 65536"/>
                <a:gd name="T12" fmla="*/ 0 60000 65536"/>
                <a:gd name="T13" fmla="*/ 0 60000 65536"/>
                <a:gd name="T14" fmla="*/ 0 60000 65536"/>
                <a:gd name="T15" fmla="*/ 0 w 21"/>
                <a:gd name="T16" fmla="*/ 0 h 80"/>
                <a:gd name="T17" fmla="*/ 21 w 21"/>
                <a:gd name="T18" fmla="*/ 80 h 80"/>
              </a:gdLst>
              <a:ahLst/>
              <a:cxnLst>
                <a:cxn ang="T10">
                  <a:pos x="T0" y="T1"/>
                </a:cxn>
                <a:cxn ang="T11">
                  <a:pos x="T2" y="T3"/>
                </a:cxn>
                <a:cxn ang="T12">
                  <a:pos x="T4" y="T5"/>
                </a:cxn>
                <a:cxn ang="T13">
                  <a:pos x="T6" y="T7"/>
                </a:cxn>
                <a:cxn ang="T14">
                  <a:pos x="T8" y="T9"/>
                </a:cxn>
              </a:cxnLst>
              <a:rect l="T15" t="T16" r="T17" b="T18"/>
              <a:pathLst>
                <a:path w="21" h="80">
                  <a:moveTo>
                    <a:pt x="9" y="80"/>
                  </a:moveTo>
                  <a:lnTo>
                    <a:pt x="0" y="78"/>
                  </a:lnTo>
                  <a:lnTo>
                    <a:pt x="12" y="0"/>
                  </a:lnTo>
                  <a:lnTo>
                    <a:pt x="21" y="2"/>
                  </a:lnTo>
                  <a:lnTo>
                    <a:pt x="9" y="80"/>
                  </a:lnTo>
                  <a:close/>
                </a:path>
              </a:pathLst>
            </a:custGeom>
            <a:solidFill>
              <a:schemeClr val="bg1"/>
            </a:solidFill>
            <a:ln w="9525">
              <a:noFill/>
              <a:round/>
              <a:headEnd/>
              <a:tailEnd/>
            </a:ln>
          </p:spPr>
          <p:txBody>
            <a:bodyPr/>
            <a:lstStyle/>
            <a:p>
              <a:endParaRPr lang="en-US"/>
            </a:p>
          </p:txBody>
        </p:sp>
        <p:sp>
          <p:nvSpPr>
            <p:cNvPr id="22681" name="Freeform 125"/>
            <p:cNvSpPr>
              <a:spLocks/>
            </p:cNvSpPr>
            <p:nvPr/>
          </p:nvSpPr>
          <p:spPr bwMode="auto">
            <a:xfrm>
              <a:off x="-3748087" y="4729163"/>
              <a:ext cx="28575" cy="127000"/>
            </a:xfrm>
            <a:custGeom>
              <a:avLst/>
              <a:gdLst>
                <a:gd name="T0" fmla="*/ 2147483647 w 18"/>
                <a:gd name="T1" fmla="*/ 2147483647 h 80"/>
                <a:gd name="T2" fmla="*/ 0 w 18"/>
                <a:gd name="T3" fmla="*/ 2147483647 h 80"/>
                <a:gd name="T4" fmla="*/ 2147483647 w 18"/>
                <a:gd name="T5" fmla="*/ 0 h 80"/>
                <a:gd name="T6" fmla="*/ 2147483647 w 18"/>
                <a:gd name="T7" fmla="*/ 2147483647 h 80"/>
                <a:gd name="T8" fmla="*/ 2147483647 w 18"/>
                <a:gd name="T9" fmla="*/ 2147483647 h 80"/>
                <a:gd name="T10" fmla="*/ 0 60000 65536"/>
                <a:gd name="T11" fmla="*/ 0 60000 65536"/>
                <a:gd name="T12" fmla="*/ 0 60000 65536"/>
                <a:gd name="T13" fmla="*/ 0 60000 65536"/>
                <a:gd name="T14" fmla="*/ 0 60000 65536"/>
                <a:gd name="T15" fmla="*/ 0 w 18"/>
                <a:gd name="T16" fmla="*/ 0 h 80"/>
                <a:gd name="T17" fmla="*/ 18 w 18"/>
                <a:gd name="T18" fmla="*/ 80 h 80"/>
              </a:gdLst>
              <a:ahLst/>
              <a:cxnLst>
                <a:cxn ang="T10">
                  <a:pos x="T0" y="T1"/>
                </a:cxn>
                <a:cxn ang="T11">
                  <a:pos x="T2" y="T3"/>
                </a:cxn>
                <a:cxn ang="T12">
                  <a:pos x="T4" y="T5"/>
                </a:cxn>
                <a:cxn ang="T13">
                  <a:pos x="T6" y="T7"/>
                </a:cxn>
                <a:cxn ang="T14">
                  <a:pos x="T8" y="T9"/>
                </a:cxn>
              </a:cxnLst>
              <a:rect l="T15" t="T16" r="T17" b="T18"/>
              <a:pathLst>
                <a:path w="18" h="80">
                  <a:moveTo>
                    <a:pt x="9" y="80"/>
                  </a:moveTo>
                  <a:lnTo>
                    <a:pt x="0" y="80"/>
                  </a:lnTo>
                  <a:lnTo>
                    <a:pt x="9" y="0"/>
                  </a:lnTo>
                  <a:lnTo>
                    <a:pt x="18" y="2"/>
                  </a:lnTo>
                  <a:lnTo>
                    <a:pt x="9" y="80"/>
                  </a:lnTo>
                  <a:close/>
                </a:path>
              </a:pathLst>
            </a:custGeom>
            <a:solidFill>
              <a:schemeClr val="bg1"/>
            </a:solidFill>
            <a:ln w="9525">
              <a:noFill/>
              <a:round/>
              <a:headEnd/>
              <a:tailEnd/>
            </a:ln>
          </p:spPr>
          <p:txBody>
            <a:bodyPr/>
            <a:lstStyle/>
            <a:p>
              <a:endParaRPr lang="en-US"/>
            </a:p>
          </p:txBody>
        </p:sp>
        <p:sp>
          <p:nvSpPr>
            <p:cNvPr id="22682" name="Freeform 126"/>
            <p:cNvSpPr>
              <a:spLocks/>
            </p:cNvSpPr>
            <p:nvPr/>
          </p:nvSpPr>
          <p:spPr bwMode="auto">
            <a:xfrm>
              <a:off x="-3689350" y="4735513"/>
              <a:ext cx="26988" cy="128588"/>
            </a:xfrm>
            <a:custGeom>
              <a:avLst/>
              <a:gdLst>
                <a:gd name="T0" fmla="*/ 2147483647 w 17"/>
                <a:gd name="T1" fmla="*/ 2147483647 h 81"/>
                <a:gd name="T2" fmla="*/ 0 w 17"/>
                <a:gd name="T3" fmla="*/ 2147483647 h 81"/>
                <a:gd name="T4" fmla="*/ 2147483647 w 17"/>
                <a:gd name="T5" fmla="*/ 0 h 81"/>
                <a:gd name="T6" fmla="*/ 2147483647 w 17"/>
                <a:gd name="T7" fmla="*/ 2147483647 h 81"/>
                <a:gd name="T8" fmla="*/ 2147483647 w 17"/>
                <a:gd name="T9" fmla="*/ 2147483647 h 81"/>
                <a:gd name="T10" fmla="*/ 0 60000 65536"/>
                <a:gd name="T11" fmla="*/ 0 60000 65536"/>
                <a:gd name="T12" fmla="*/ 0 60000 65536"/>
                <a:gd name="T13" fmla="*/ 0 60000 65536"/>
                <a:gd name="T14" fmla="*/ 0 60000 65536"/>
                <a:gd name="T15" fmla="*/ 0 w 17"/>
                <a:gd name="T16" fmla="*/ 0 h 81"/>
                <a:gd name="T17" fmla="*/ 17 w 17"/>
                <a:gd name="T18" fmla="*/ 81 h 81"/>
              </a:gdLst>
              <a:ahLst/>
              <a:cxnLst>
                <a:cxn ang="T10">
                  <a:pos x="T0" y="T1"/>
                </a:cxn>
                <a:cxn ang="T11">
                  <a:pos x="T2" y="T3"/>
                </a:cxn>
                <a:cxn ang="T12">
                  <a:pos x="T4" y="T5"/>
                </a:cxn>
                <a:cxn ang="T13">
                  <a:pos x="T6" y="T7"/>
                </a:cxn>
                <a:cxn ang="T14">
                  <a:pos x="T8" y="T9"/>
                </a:cxn>
              </a:cxnLst>
              <a:rect l="T15" t="T16" r="T17" b="T18"/>
              <a:pathLst>
                <a:path w="17" h="81">
                  <a:moveTo>
                    <a:pt x="10" y="81"/>
                  </a:moveTo>
                  <a:lnTo>
                    <a:pt x="0" y="81"/>
                  </a:lnTo>
                  <a:lnTo>
                    <a:pt x="7" y="0"/>
                  </a:lnTo>
                  <a:lnTo>
                    <a:pt x="17" y="3"/>
                  </a:lnTo>
                  <a:lnTo>
                    <a:pt x="10" y="81"/>
                  </a:lnTo>
                  <a:close/>
                </a:path>
              </a:pathLst>
            </a:custGeom>
            <a:solidFill>
              <a:schemeClr val="bg1"/>
            </a:solidFill>
            <a:ln w="9525">
              <a:noFill/>
              <a:round/>
              <a:headEnd/>
              <a:tailEnd/>
            </a:ln>
          </p:spPr>
          <p:txBody>
            <a:bodyPr/>
            <a:lstStyle/>
            <a:p>
              <a:endParaRPr lang="en-US"/>
            </a:p>
          </p:txBody>
        </p:sp>
        <p:sp>
          <p:nvSpPr>
            <p:cNvPr id="22683" name="Freeform 127"/>
            <p:cNvSpPr>
              <a:spLocks/>
            </p:cNvSpPr>
            <p:nvPr/>
          </p:nvSpPr>
          <p:spPr bwMode="auto">
            <a:xfrm>
              <a:off x="-3629025" y="4743450"/>
              <a:ext cx="22225" cy="127000"/>
            </a:xfrm>
            <a:custGeom>
              <a:avLst/>
              <a:gdLst>
                <a:gd name="T0" fmla="*/ 2147483647 w 14"/>
                <a:gd name="T1" fmla="*/ 2147483647 h 80"/>
                <a:gd name="T2" fmla="*/ 0 w 14"/>
                <a:gd name="T3" fmla="*/ 2147483647 h 80"/>
                <a:gd name="T4" fmla="*/ 2147483647 w 14"/>
                <a:gd name="T5" fmla="*/ 0 h 80"/>
                <a:gd name="T6" fmla="*/ 2147483647 w 14"/>
                <a:gd name="T7" fmla="*/ 0 h 80"/>
                <a:gd name="T8" fmla="*/ 2147483647 w 14"/>
                <a:gd name="T9" fmla="*/ 2147483647 h 80"/>
                <a:gd name="T10" fmla="*/ 0 60000 65536"/>
                <a:gd name="T11" fmla="*/ 0 60000 65536"/>
                <a:gd name="T12" fmla="*/ 0 60000 65536"/>
                <a:gd name="T13" fmla="*/ 0 60000 65536"/>
                <a:gd name="T14" fmla="*/ 0 60000 65536"/>
                <a:gd name="T15" fmla="*/ 0 w 14"/>
                <a:gd name="T16" fmla="*/ 0 h 80"/>
                <a:gd name="T17" fmla="*/ 14 w 14"/>
                <a:gd name="T18" fmla="*/ 80 h 80"/>
              </a:gdLst>
              <a:ahLst/>
              <a:cxnLst>
                <a:cxn ang="T10">
                  <a:pos x="T0" y="T1"/>
                </a:cxn>
                <a:cxn ang="T11">
                  <a:pos x="T2" y="T3"/>
                </a:cxn>
                <a:cxn ang="T12">
                  <a:pos x="T4" y="T5"/>
                </a:cxn>
                <a:cxn ang="T13">
                  <a:pos x="T6" y="T7"/>
                </a:cxn>
                <a:cxn ang="T14">
                  <a:pos x="T8" y="T9"/>
                </a:cxn>
              </a:cxnLst>
              <a:rect l="T15" t="T16" r="T17" b="T18"/>
              <a:pathLst>
                <a:path w="14" h="80">
                  <a:moveTo>
                    <a:pt x="10" y="80"/>
                  </a:moveTo>
                  <a:lnTo>
                    <a:pt x="0" y="78"/>
                  </a:lnTo>
                  <a:lnTo>
                    <a:pt x="5" y="0"/>
                  </a:lnTo>
                  <a:lnTo>
                    <a:pt x="14" y="0"/>
                  </a:lnTo>
                  <a:lnTo>
                    <a:pt x="10" y="80"/>
                  </a:lnTo>
                  <a:close/>
                </a:path>
              </a:pathLst>
            </a:custGeom>
            <a:solidFill>
              <a:schemeClr val="bg1"/>
            </a:solidFill>
            <a:ln w="9525">
              <a:noFill/>
              <a:round/>
              <a:headEnd/>
              <a:tailEnd/>
            </a:ln>
          </p:spPr>
          <p:txBody>
            <a:bodyPr/>
            <a:lstStyle/>
            <a:p>
              <a:endParaRPr lang="en-US"/>
            </a:p>
          </p:txBody>
        </p:sp>
        <p:sp>
          <p:nvSpPr>
            <p:cNvPr id="22684" name="Freeform 128"/>
            <p:cNvSpPr>
              <a:spLocks/>
            </p:cNvSpPr>
            <p:nvPr/>
          </p:nvSpPr>
          <p:spPr bwMode="auto">
            <a:xfrm>
              <a:off x="-3568700" y="4748213"/>
              <a:ext cx="22225" cy="127000"/>
            </a:xfrm>
            <a:custGeom>
              <a:avLst/>
              <a:gdLst>
                <a:gd name="T0" fmla="*/ 2147483647 w 14"/>
                <a:gd name="T1" fmla="*/ 2147483647 h 80"/>
                <a:gd name="T2" fmla="*/ 0 w 14"/>
                <a:gd name="T3" fmla="*/ 2147483647 h 80"/>
                <a:gd name="T4" fmla="*/ 2147483647 w 14"/>
                <a:gd name="T5" fmla="*/ 0 h 80"/>
                <a:gd name="T6" fmla="*/ 2147483647 w 14"/>
                <a:gd name="T7" fmla="*/ 0 h 80"/>
                <a:gd name="T8" fmla="*/ 2147483647 w 14"/>
                <a:gd name="T9" fmla="*/ 2147483647 h 80"/>
                <a:gd name="T10" fmla="*/ 0 60000 65536"/>
                <a:gd name="T11" fmla="*/ 0 60000 65536"/>
                <a:gd name="T12" fmla="*/ 0 60000 65536"/>
                <a:gd name="T13" fmla="*/ 0 60000 65536"/>
                <a:gd name="T14" fmla="*/ 0 60000 65536"/>
                <a:gd name="T15" fmla="*/ 0 w 14"/>
                <a:gd name="T16" fmla="*/ 0 h 80"/>
                <a:gd name="T17" fmla="*/ 14 w 14"/>
                <a:gd name="T18" fmla="*/ 80 h 80"/>
              </a:gdLst>
              <a:ahLst/>
              <a:cxnLst>
                <a:cxn ang="T10">
                  <a:pos x="T0" y="T1"/>
                </a:cxn>
                <a:cxn ang="T11">
                  <a:pos x="T2" y="T3"/>
                </a:cxn>
                <a:cxn ang="T12">
                  <a:pos x="T4" y="T5"/>
                </a:cxn>
                <a:cxn ang="T13">
                  <a:pos x="T6" y="T7"/>
                </a:cxn>
                <a:cxn ang="T14">
                  <a:pos x="T8" y="T9"/>
                </a:cxn>
              </a:cxnLst>
              <a:rect l="T15" t="T16" r="T17" b="T18"/>
              <a:pathLst>
                <a:path w="14" h="80">
                  <a:moveTo>
                    <a:pt x="9" y="80"/>
                  </a:moveTo>
                  <a:lnTo>
                    <a:pt x="0" y="77"/>
                  </a:lnTo>
                  <a:lnTo>
                    <a:pt x="5" y="0"/>
                  </a:lnTo>
                  <a:lnTo>
                    <a:pt x="14" y="0"/>
                  </a:lnTo>
                  <a:lnTo>
                    <a:pt x="9" y="80"/>
                  </a:lnTo>
                  <a:close/>
                </a:path>
              </a:pathLst>
            </a:custGeom>
            <a:solidFill>
              <a:schemeClr val="bg1"/>
            </a:solidFill>
            <a:ln w="9525">
              <a:noFill/>
              <a:round/>
              <a:headEnd/>
              <a:tailEnd/>
            </a:ln>
          </p:spPr>
          <p:txBody>
            <a:bodyPr/>
            <a:lstStyle/>
            <a:p>
              <a:endParaRPr lang="en-US"/>
            </a:p>
          </p:txBody>
        </p:sp>
        <p:sp>
          <p:nvSpPr>
            <p:cNvPr id="22685" name="Freeform 129"/>
            <p:cNvSpPr>
              <a:spLocks/>
            </p:cNvSpPr>
            <p:nvPr/>
          </p:nvSpPr>
          <p:spPr bwMode="auto">
            <a:xfrm>
              <a:off x="-3508375" y="4748213"/>
              <a:ext cx="19050" cy="127000"/>
            </a:xfrm>
            <a:custGeom>
              <a:avLst/>
              <a:gdLst>
                <a:gd name="T0" fmla="*/ 2147483647 w 12"/>
                <a:gd name="T1" fmla="*/ 2147483647 h 80"/>
                <a:gd name="T2" fmla="*/ 0 w 12"/>
                <a:gd name="T3" fmla="*/ 2147483647 h 80"/>
                <a:gd name="T4" fmla="*/ 2147483647 w 12"/>
                <a:gd name="T5" fmla="*/ 0 h 80"/>
                <a:gd name="T6" fmla="*/ 2147483647 w 12"/>
                <a:gd name="T7" fmla="*/ 2147483647 h 80"/>
                <a:gd name="T8" fmla="*/ 2147483647 w 12"/>
                <a:gd name="T9" fmla="*/ 2147483647 h 80"/>
                <a:gd name="T10" fmla="*/ 0 60000 65536"/>
                <a:gd name="T11" fmla="*/ 0 60000 65536"/>
                <a:gd name="T12" fmla="*/ 0 60000 65536"/>
                <a:gd name="T13" fmla="*/ 0 60000 65536"/>
                <a:gd name="T14" fmla="*/ 0 60000 65536"/>
                <a:gd name="T15" fmla="*/ 0 w 12"/>
                <a:gd name="T16" fmla="*/ 0 h 80"/>
                <a:gd name="T17" fmla="*/ 12 w 12"/>
                <a:gd name="T18" fmla="*/ 80 h 80"/>
              </a:gdLst>
              <a:ahLst/>
              <a:cxnLst>
                <a:cxn ang="T10">
                  <a:pos x="T0" y="T1"/>
                </a:cxn>
                <a:cxn ang="T11">
                  <a:pos x="T2" y="T3"/>
                </a:cxn>
                <a:cxn ang="T12">
                  <a:pos x="T4" y="T5"/>
                </a:cxn>
                <a:cxn ang="T13">
                  <a:pos x="T6" y="T7"/>
                </a:cxn>
                <a:cxn ang="T14">
                  <a:pos x="T8" y="T9"/>
                </a:cxn>
              </a:cxnLst>
              <a:rect l="T15" t="T16" r="T17" b="T18"/>
              <a:pathLst>
                <a:path w="12" h="80">
                  <a:moveTo>
                    <a:pt x="9" y="80"/>
                  </a:moveTo>
                  <a:lnTo>
                    <a:pt x="0" y="80"/>
                  </a:lnTo>
                  <a:lnTo>
                    <a:pt x="2" y="0"/>
                  </a:lnTo>
                  <a:lnTo>
                    <a:pt x="12" y="2"/>
                  </a:lnTo>
                  <a:lnTo>
                    <a:pt x="9" y="80"/>
                  </a:lnTo>
                  <a:close/>
                </a:path>
              </a:pathLst>
            </a:custGeom>
            <a:solidFill>
              <a:schemeClr val="bg1"/>
            </a:solidFill>
            <a:ln w="9525">
              <a:noFill/>
              <a:round/>
              <a:headEnd/>
              <a:tailEnd/>
            </a:ln>
          </p:spPr>
          <p:txBody>
            <a:bodyPr/>
            <a:lstStyle/>
            <a:p>
              <a:endParaRPr lang="en-US"/>
            </a:p>
          </p:txBody>
        </p:sp>
        <p:sp>
          <p:nvSpPr>
            <p:cNvPr id="22686" name="Rectangle 130"/>
            <p:cNvSpPr>
              <a:spLocks noChangeArrowheads="1"/>
            </p:cNvSpPr>
            <p:nvPr/>
          </p:nvSpPr>
          <p:spPr bwMode="auto">
            <a:xfrm>
              <a:off x="-3449637" y="4751388"/>
              <a:ext cx="15875" cy="123825"/>
            </a:xfrm>
            <a:prstGeom prst="rect">
              <a:avLst/>
            </a:prstGeom>
            <a:solidFill>
              <a:schemeClr val="bg1"/>
            </a:solidFill>
            <a:ln w="9525">
              <a:noFill/>
              <a:miter lim="800000"/>
              <a:headEnd/>
              <a:tailEnd/>
            </a:ln>
          </p:spPr>
          <p:txBody>
            <a:bodyPr/>
            <a:lstStyle/>
            <a:p>
              <a:endParaRPr lang="en-US"/>
            </a:p>
          </p:txBody>
        </p:sp>
        <p:sp>
          <p:nvSpPr>
            <p:cNvPr id="22687" name="Freeform 131"/>
            <p:cNvSpPr>
              <a:spLocks/>
            </p:cNvSpPr>
            <p:nvPr/>
          </p:nvSpPr>
          <p:spPr bwMode="auto">
            <a:xfrm>
              <a:off x="-3392487" y="4748213"/>
              <a:ext cx="19050" cy="127000"/>
            </a:xfrm>
            <a:custGeom>
              <a:avLst/>
              <a:gdLst>
                <a:gd name="T0" fmla="*/ 2147483647 w 12"/>
                <a:gd name="T1" fmla="*/ 2147483647 h 80"/>
                <a:gd name="T2" fmla="*/ 0 w 12"/>
                <a:gd name="T3" fmla="*/ 2147483647 h 80"/>
                <a:gd name="T4" fmla="*/ 2147483647 w 12"/>
                <a:gd name="T5" fmla="*/ 0 h 80"/>
                <a:gd name="T6" fmla="*/ 2147483647 w 12"/>
                <a:gd name="T7" fmla="*/ 2147483647 h 80"/>
                <a:gd name="T8" fmla="*/ 2147483647 w 12"/>
                <a:gd name="T9" fmla="*/ 2147483647 h 80"/>
                <a:gd name="T10" fmla="*/ 0 60000 65536"/>
                <a:gd name="T11" fmla="*/ 0 60000 65536"/>
                <a:gd name="T12" fmla="*/ 0 60000 65536"/>
                <a:gd name="T13" fmla="*/ 0 60000 65536"/>
                <a:gd name="T14" fmla="*/ 0 60000 65536"/>
                <a:gd name="T15" fmla="*/ 0 w 12"/>
                <a:gd name="T16" fmla="*/ 0 h 80"/>
                <a:gd name="T17" fmla="*/ 12 w 12"/>
                <a:gd name="T18" fmla="*/ 80 h 80"/>
              </a:gdLst>
              <a:ahLst/>
              <a:cxnLst>
                <a:cxn ang="T10">
                  <a:pos x="T0" y="T1"/>
                </a:cxn>
                <a:cxn ang="T11">
                  <a:pos x="T2" y="T3"/>
                </a:cxn>
                <a:cxn ang="T12">
                  <a:pos x="T4" y="T5"/>
                </a:cxn>
                <a:cxn ang="T13">
                  <a:pos x="T6" y="T7"/>
                </a:cxn>
                <a:cxn ang="T14">
                  <a:pos x="T8" y="T9"/>
                </a:cxn>
              </a:cxnLst>
              <a:rect l="T15" t="T16" r="T17" b="T18"/>
              <a:pathLst>
                <a:path w="12" h="80">
                  <a:moveTo>
                    <a:pt x="2" y="80"/>
                  </a:moveTo>
                  <a:lnTo>
                    <a:pt x="0" y="2"/>
                  </a:lnTo>
                  <a:lnTo>
                    <a:pt x="9" y="0"/>
                  </a:lnTo>
                  <a:lnTo>
                    <a:pt x="12" y="80"/>
                  </a:lnTo>
                  <a:lnTo>
                    <a:pt x="2" y="80"/>
                  </a:lnTo>
                  <a:close/>
                </a:path>
              </a:pathLst>
            </a:custGeom>
            <a:solidFill>
              <a:schemeClr val="bg1"/>
            </a:solidFill>
            <a:ln w="9525">
              <a:noFill/>
              <a:round/>
              <a:headEnd/>
              <a:tailEnd/>
            </a:ln>
          </p:spPr>
          <p:txBody>
            <a:bodyPr/>
            <a:lstStyle/>
            <a:p>
              <a:endParaRPr lang="en-US"/>
            </a:p>
          </p:txBody>
        </p:sp>
        <p:sp>
          <p:nvSpPr>
            <p:cNvPr id="22688" name="Freeform 132"/>
            <p:cNvSpPr>
              <a:spLocks/>
            </p:cNvSpPr>
            <p:nvPr/>
          </p:nvSpPr>
          <p:spPr bwMode="auto">
            <a:xfrm>
              <a:off x="-3332162" y="4748213"/>
              <a:ext cx="19050" cy="127000"/>
            </a:xfrm>
            <a:custGeom>
              <a:avLst/>
              <a:gdLst>
                <a:gd name="T0" fmla="*/ 2147483647 w 12"/>
                <a:gd name="T1" fmla="*/ 2147483647 h 80"/>
                <a:gd name="T2" fmla="*/ 0 w 12"/>
                <a:gd name="T3" fmla="*/ 0 h 80"/>
                <a:gd name="T4" fmla="*/ 2147483647 w 12"/>
                <a:gd name="T5" fmla="*/ 0 h 80"/>
                <a:gd name="T6" fmla="*/ 2147483647 w 12"/>
                <a:gd name="T7" fmla="*/ 2147483647 h 80"/>
                <a:gd name="T8" fmla="*/ 2147483647 w 12"/>
                <a:gd name="T9" fmla="*/ 2147483647 h 80"/>
                <a:gd name="T10" fmla="*/ 0 60000 65536"/>
                <a:gd name="T11" fmla="*/ 0 60000 65536"/>
                <a:gd name="T12" fmla="*/ 0 60000 65536"/>
                <a:gd name="T13" fmla="*/ 0 60000 65536"/>
                <a:gd name="T14" fmla="*/ 0 60000 65536"/>
                <a:gd name="T15" fmla="*/ 0 w 12"/>
                <a:gd name="T16" fmla="*/ 0 h 80"/>
                <a:gd name="T17" fmla="*/ 12 w 12"/>
                <a:gd name="T18" fmla="*/ 80 h 80"/>
              </a:gdLst>
              <a:ahLst/>
              <a:cxnLst>
                <a:cxn ang="T10">
                  <a:pos x="T0" y="T1"/>
                </a:cxn>
                <a:cxn ang="T11">
                  <a:pos x="T2" y="T3"/>
                </a:cxn>
                <a:cxn ang="T12">
                  <a:pos x="T4" y="T5"/>
                </a:cxn>
                <a:cxn ang="T13">
                  <a:pos x="T6" y="T7"/>
                </a:cxn>
                <a:cxn ang="T14">
                  <a:pos x="T8" y="T9"/>
                </a:cxn>
              </a:cxnLst>
              <a:rect l="T15" t="T16" r="T17" b="T18"/>
              <a:pathLst>
                <a:path w="12" h="80">
                  <a:moveTo>
                    <a:pt x="2" y="80"/>
                  </a:moveTo>
                  <a:lnTo>
                    <a:pt x="0" y="0"/>
                  </a:lnTo>
                  <a:lnTo>
                    <a:pt x="7" y="0"/>
                  </a:lnTo>
                  <a:lnTo>
                    <a:pt x="12" y="77"/>
                  </a:lnTo>
                  <a:lnTo>
                    <a:pt x="2" y="80"/>
                  </a:lnTo>
                  <a:close/>
                </a:path>
              </a:pathLst>
            </a:custGeom>
            <a:solidFill>
              <a:schemeClr val="bg1"/>
            </a:solidFill>
            <a:ln w="9525">
              <a:noFill/>
              <a:round/>
              <a:headEnd/>
              <a:tailEnd/>
            </a:ln>
          </p:spPr>
          <p:txBody>
            <a:bodyPr/>
            <a:lstStyle/>
            <a:p>
              <a:endParaRPr lang="en-US"/>
            </a:p>
          </p:txBody>
        </p:sp>
        <p:sp>
          <p:nvSpPr>
            <p:cNvPr id="22689" name="Freeform 133"/>
            <p:cNvSpPr>
              <a:spLocks/>
            </p:cNvSpPr>
            <p:nvPr/>
          </p:nvSpPr>
          <p:spPr bwMode="auto">
            <a:xfrm>
              <a:off x="-3276600" y="4743450"/>
              <a:ext cx="22225" cy="127000"/>
            </a:xfrm>
            <a:custGeom>
              <a:avLst/>
              <a:gdLst>
                <a:gd name="T0" fmla="*/ 2147483647 w 14"/>
                <a:gd name="T1" fmla="*/ 2147483647 h 80"/>
                <a:gd name="T2" fmla="*/ 0 w 14"/>
                <a:gd name="T3" fmla="*/ 0 h 80"/>
                <a:gd name="T4" fmla="*/ 2147483647 w 14"/>
                <a:gd name="T5" fmla="*/ 0 h 80"/>
                <a:gd name="T6" fmla="*/ 2147483647 w 14"/>
                <a:gd name="T7" fmla="*/ 2147483647 h 80"/>
                <a:gd name="T8" fmla="*/ 2147483647 w 14"/>
                <a:gd name="T9" fmla="*/ 2147483647 h 80"/>
                <a:gd name="T10" fmla="*/ 0 60000 65536"/>
                <a:gd name="T11" fmla="*/ 0 60000 65536"/>
                <a:gd name="T12" fmla="*/ 0 60000 65536"/>
                <a:gd name="T13" fmla="*/ 0 60000 65536"/>
                <a:gd name="T14" fmla="*/ 0 60000 65536"/>
                <a:gd name="T15" fmla="*/ 0 w 14"/>
                <a:gd name="T16" fmla="*/ 0 h 80"/>
                <a:gd name="T17" fmla="*/ 14 w 14"/>
                <a:gd name="T18" fmla="*/ 80 h 80"/>
              </a:gdLst>
              <a:ahLst/>
              <a:cxnLst>
                <a:cxn ang="T10">
                  <a:pos x="T0" y="T1"/>
                </a:cxn>
                <a:cxn ang="T11">
                  <a:pos x="T2" y="T3"/>
                </a:cxn>
                <a:cxn ang="T12">
                  <a:pos x="T4" y="T5"/>
                </a:cxn>
                <a:cxn ang="T13">
                  <a:pos x="T6" y="T7"/>
                </a:cxn>
                <a:cxn ang="T14">
                  <a:pos x="T8" y="T9"/>
                </a:cxn>
              </a:cxnLst>
              <a:rect l="T15" t="T16" r="T17" b="T18"/>
              <a:pathLst>
                <a:path w="14" h="80">
                  <a:moveTo>
                    <a:pt x="5" y="80"/>
                  </a:moveTo>
                  <a:lnTo>
                    <a:pt x="0" y="0"/>
                  </a:lnTo>
                  <a:lnTo>
                    <a:pt x="10" y="0"/>
                  </a:lnTo>
                  <a:lnTo>
                    <a:pt x="14" y="78"/>
                  </a:lnTo>
                  <a:lnTo>
                    <a:pt x="5" y="80"/>
                  </a:lnTo>
                  <a:close/>
                </a:path>
              </a:pathLst>
            </a:custGeom>
            <a:solidFill>
              <a:schemeClr val="bg1"/>
            </a:solidFill>
            <a:ln w="9525">
              <a:noFill/>
              <a:round/>
              <a:headEnd/>
              <a:tailEnd/>
            </a:ln>
          </p:spPr>
          <p:txBody>
            <a:bodyPr/>
            <a:lstStyle/>
            <a:p>
              <a:endParaRPr lang="en-US"/>
            </a:p>
          </p:txBody>
        </p:sp>
        <p:sp>
          <p:nvSpPr>
            <p:cNvPr id="22690" name="Freeform 134"/>
            <p:cNvSpPr>
              <a:spLocks/>
            </p:cNvSpPr>
            <p:nvPr/>
          </p:nvSpPr>
          <p:spPr bwMode="auto">
            <a:xfrm>
              <a:off x="-3219450" y="4735513"/>
              <a:ext cx="25400" cy="128588"/>
            </a:xfrm>
            <a:custGeom>
              <a:avLst/>
              <a:gdLst>
                <a:gd name="T0" fmla="*/ 2147483647 w 16"/>
                <a:gd name="T1" fmla="*/ 2147483647 h 81"/>
                <a:gd name="T2" fmla="*/ 0 w 16"/>
                <a:gd name="T3" fmla="*/ 2147483647 h 81"/>
                <a:gd name="T4" fmla="*/ 2147483647 w 16"/>
                <a:gd name="T5" fmla="*/ 0 h 81"/>
                <a:gd name="T6" fmla="*/ 2147483647 w 16"/>
                <a:gd name="T7" fmla="*/ 2147483647 h 81"/>
                <a:gd name="T8" fmla="*/ 2147483647 w 16"/>
                <a:gd name="T9" fmla="*/ 2147483647 h 81"/>
                <a:gd name="T10" fmla="*/ 0 60000 65536"/>
                <a:gd name="T11" fmla="*/ 0 60000 65536"/>
                <a:gd name="T12" fmla="*/ 0 60000 65536"/>
                <a:gd name="T13" fmla="*/ 0 60000 65536"/>
                <a:gd name="T14" fmla="*/ 0 60000 65536"/>
                <a:gd name="T15" fmla="*/ 0 w 16"/>
                <a:gd name="T16" fmla="*/ 0 h 81"/>
                <a:gd name="T17" fmla="*/ 16 w 16"/>
                <a:gd name="T18" fmla="*/ 81 h 81"/>
              </a:gdLst>
              <a:ahLst/>
              <a:cxnLst>
                <a:cxn ang="T10">
                  <a:pos x="T0" y="T1"/>
                </a:cxn>
                <a:cxn ang="T11">
                  <a:pos x="T2" y="T3"/>
                </a:cxn>
                <a:cxn ang="T12">
                  <a:pos x="T4" y="T5"/>
                </a:cxn>
                <a:cxn ang="T13">
                  <a:pos x="T6" y="T7"/>
                </a:cxn>
                <a:cxn ang="T14">
                  <a:pos x="T8" y="T9"/>
                </a:cxn>
              </a:cxnLst>
              <a:rect l="T15" t="T16" r="T17" b="T18"/>
              <a:pathLst>
                <a:path w="16" h="81">
                  <a:moveTo>
                    <a:pt x="7" y="81"/>
                  </a:moveTo>
                  <a:lnTo>
                    <a:pt x="0" y="3"/>
                  </a:lnTo>
                  <a:lnTo>
                    <a:pt x="9" y="0"/>
                  </a:lnTo>
                  <a:lnTo>
                    <a:pt x="16" y="81"/>
                  </a:lnTo>
                  <a:lnTo>
                    <a:pt x="7" y="81"/>
                  </a:lnTo>
                  <a:close/>
                </a:path>
              </a:pathLst>
            </a:custGeom>
            <a:solidFill>
              <a:schemeClr val="bg1"/>
            </a:solidFill>
            <a:ln w="9525">
              <a:noFill/>
              <a:round/>
              <a:headEnd/>
              <a:tailEnd/>
            </a:ln>
          </p:spPr>
          <p:txBody>
            <a:bodyPr/>
            <a:lstStyle/>
            <a:p>
              <a:endParaRPr lang="en-US"/>
            </a:p>
          </p:txBody>
        </p:sp>
        <p:sp>
          <p:nvSpPr>
            <p:cNvPr id="22691" name="Freeform 135"/>
            <p:cNvSpPr>
              <a:spLocks/>
            </p:cNvSpPr>
            <p:nvPr/>
          </p:nvSpPr>
          <p:spPr bwMode="auto">
            <a:xfrm>
              <a:off x="-3163887" y="4729163"/>
              <a:ext cx="30163" cy="127000"/>
            </a:xfrm>
            <a:custGeom>
              <a:avLst/>
              <a:gdLst>
                <a:gd name="T0" fmla="*/ 2147483647 w 19"/>
                <a:gd name="T1" fmla="*/ 2147483647 h 80"/>
                <a:gd name="T2" fmla="*/ 0 w 19"/>
                <a:gd name="T3" fmla="*/ 2147483647 h 80"/>
                <a:gd name="T4" fmla="*/ 2147483647 w 19"/>
                <a:gd name="T5" fmla="*/ 0 h 80"/>
                <a:gd name="T6" fmla="*/ 2147483647 w 19"/>
                <a:gd name="T7" fmla="*/ 2147483647 h 80"/>
                <a:gd name="T8" fmla="*/ 2147483647 w 19"/>
                <a:gd name="T9" fmla="*/ 2147483647 h 80"/>
                <a:gd name="T10" fmla="*/ 0 60000 65536"/>
                <a:gd name="T11" fmla="*/ 0 60000 65536"/>
                <a:gd name="T12" fmla="*/ 0 60000 65536"/>
                <a:gd name="T13" fmla="*/ 0 60000 65536"/>
                <a:gd name="T14" fmla="*/ 0 60000 65536"/>
                <a:gd name="T15" fmla="*/ 0 w 19"/>
                <a:gd name="T16" fmla="*/ 0 h 80"/>
                <a:gd name="T17" fmla="*/ 19 w 19"/>
                <a:gd name="T18" fmla="*/ 80 h 80"/>
              </a:gdLst>
              <a:ahLst/>
              <a:cxnLst>
                <a:cxn ang="T10">
                  <a:pos x="T0" y="T1"/>
                </a:cxn>
                <a:cxn ang="T11">
                  <a:pos x="T2" y="T3"/>
                </a:cxn>
                <a:cxn ang="T12">
                  <a:pos x="T4" y="T5"/>
                </a:cxn>
                <a:cxn ang="T13">
                  <a:pos x="T6" y="T7"/>
                </a:cxn>
                <a:cxn ang="T14">
                  <a:pos x="T8" y="T9"/>
                </a:cxn>
              </a:cxnLst>
              <a:rect l="T15" t="T16" r="T17" b="T18"/>
              <a:pathLst>
                <a:path w="19" h="80">
                  <a:moveTo>
                    <a:pt x="9" y="80"/>
                  </a:moveTo>
                  <a:lnTo>
                    <a:pt x="0" y="2"/>
                  </a:lnTo>
                  <a:lnTo>
                    <a:pt x="9" y="0"/>
                  </a:lnTo>
                  <a:lnTo>
                    <a:pt x="19" y="80"/>
                  </a:lnTo>
                  <a:lnTo>
                    <a:pt x="9" y="80"/>
                  </a:lnTo>
                  <a:close/>
                </a:path>
              </a:pathLst>
            </a:custGeom>
            <a:solidFill>
              <a:schemeClr val="bg1"/>
            </a:solidFill>
            <a:ln w="9525">
              <a:noFill/>
              <a:round/>
              <a:headEnd/>
              <a:tailEnd/>
            </a:ln>
          </p:spPr>
          <p:txBody>
            <a:bodyPr/>
            <a:lstStyle/>
            <a:p>
              <a:endParaRPr lang="en-US"/>
            </a:p>
          </p:txBody>
        </p:sp>
        <p:sp>
          <p:nvSpPr>
            <p:cNvPr id="22692" name="Freeform 136"/>
            <p:cNvSpPr>
              <a:spLocks/>
            </p:cNvSpPr>
            <p:nvPr/>
          </p:nvSpPr>
          <p:spPr bwMode="auto">
            <a:xfrm>
              <a:off x="-3108325" y="4721225"/>
              <a:ext cx="34925" cy="127000"/>
            </a:xfrm>
            <a:custGeom>
              <a:avLst/>
              <a:gdLst>
                <a:gd name="T0" fmla="*/ 2147483647 w 22"/>
                <a:gd name="T1" fmla="*/ 2147483647 h 80"/>
                <a:gd name="T2" fmla="*/ 0 w 22"/>
                <a:gd name="T3" fmla="*/ 2147483647 h 80"/>
                <a:gd name="T4" fmla="*/ 2147483647 w 22"/>
                <a:gd name="T5" fmla="*/ 0 h 80"/>
                <a:gd name="T6" fmla="*/ 2147483647 w 22"/>
                <a:gd name="T7" fmla="*/ 2147483647 h 80"/>
                <a:gd name="T8" fmla="*/ 2147483647 w 22"/>
                <a:gd name="T9" fmla="*/ 2147483647 h 80"/>
                <a:gd name="T10" fmla="*/ 0 60000 65536"/>
                <a:gd name="T11" fmla="*/ 0 60000 65536"/>
                <a:gd name="T12" fmla="*/ 0 60000 65536"/>
                <a:gd name="T13" fmla="*/ 0 60000 65536"/>
                <a:gd name="T14" fmla="*/ 0 60000 65536"/>
                <a:gd name="T15" fmla="*/ 0 w 22"/>
                <a:gd name="T16" fmla="*/ 0 h 80"/>
                <a:gd name="T17" fmla="*/ 22 w 22"/>
                <a:gd name="T18" fmla="*/ 80 h 80"/>
              </a:gdLst>
              <a:ahLst/>
              <a:cxnLst>
                <a:cxn ang="T10">
                  <a:pos x="T0" y="T1"/>
                </a:cxn>
                <a:cxn ang="T11">
                  <a:pos x="T2" y="T3"/>
                </a:cxn>
                <a:cxn ang="T12">
                  <a:pos x="T4" y="T5"/>
                </a:cxn>
                <a:cxn ang="T13">
                  <a:pos x="T6" y="T7"/>
                </a:cxn>
                <a:cxn ang="T14">
                  <a:pos x="T8" y="T9"/>
                </a:cxn>
              </a:cxnLst>
              <a:rect l="T15" t="T16" r="T17" b="T18"/>
              <a:pathLst>
                <a:path w="22" h="80">
                  <a:moveTo>
                    <a:pt x="12" y="80"/>
                  </a:moveTo>
                  <a:lnTo>
                    <a:pt x="0" y="2"/>
                  </a:lnTo>
                  <a:lnTo>
                    <a:pt x="10" y="0"/>
                  </a:lnTo>
                  <a:lnTo>
                    <a:pt x="22" y="78"/>
                  </a:lnTo>
                  <a:lnTo>
                    <a:pt x="12" y="80"/>
                  </a:lnTo>
                  <a:close/>
                </a:path>
              </a:pathLst>
            </a:custGeom>
            <a:solidFill>
              <a:schemeClr val="bg1"/>
            </a:solidFill>
            <a:ln w="9525">
              <a:noFill/>
              <a:round/>
              <a:headEnd/>
              <a:tailEnd/>
            </a:ln>
          </p:spPr>
          <p:txBody>
            <a:bodyPr/>
            <a:lstStyle/>
            <a:p>
              <a:endParaRPr lang="en-US"/>
            </a:p>
          </p:txBody>
        </p:sp>
        <p:sp>
          <p:nvSpPr>
            <p:cNvPr id="22693" name="Freeform 137"/>
            <p:cNvSpPr>
              <a:spLocks/>
            </p:cNvSpPr>
            <p:nvPr/>
          </p:nvSpPr>
          <p:spPr bwMode="auto">
            <a:xfrm>
              <a:off x="-3051175" y="4713288"/>
              <a:ext cx="38100" cy="123825"/>
            </a:xfrm>
            <a:custGeom>
              <a:avLst/>
              <a:gdLst>
                <a:gd name="T0" fmla="*/ 2147483647 w 24"/>
                <a:gd name="T1" fmla="*/ 2147483647 h 78"/>
                <a:gd name="T2" fmla="*/ 0 w 24"/>
                <a:gd name="T3" fmla="*/ 0 h 78"/>
                <a:gd name="T4" fmla="*/ 2147483647 w 24"/>
                <a:gd name="T5" fmla="*/ 0 h 78"/>
                <a:gd name="T6" fmla="*/ 2147483647 w 24"/>
                <a:gd name="T7" fmla="*/ 2147483647 h 78"/>
                <a:gd name="T8" fmla="*/ 2147483647 w 24"/>
                <a:gd name="T9" fmla="*/ 2147483647 h 78"/>
                <a:gd name="T10" fmla="*/ 0 60000 65536"/>
                <a:gd name="T11" fmla="*/ 0 60000 65536"/>
                <a:gd name="T12" fmla="*/ 0 60000 65536"/>
                <a:gd name="T13" fmla="*/ 0 60000 65536"/>
                <a:gd name="T14" fmla="*/ 0 60000 65536"/>
                <a:gd name="T15" fmla="*/ 0 w 24"/>
                <a:gd name="T16" fmla="*/ 0 h 78"/>
                <a:gd name="T17" fmla="*/ 24 w 24"/>
                <a:gd name="T18" fmla="*/ 78 h 78"/>
              </a:gdLst>
              <a:ahLst/>
              <a:cxnLst>
                <a:cxn ang="T10">
                  <a:pos x="T0" y="T1"/>
                </a:cxn>
                <a:cxn ang="T11">
                  <a:pos x="T2" y="T3"/>
                </a:cxn>
                <a:cxn ang="T12">
                  <a:pos x="T4" y="T5"/>
                </a:cxn>
                <a:cxn ang="T13">
                  <a:pos x="T6" y="T7"/>
                </a:cxn>
                <a:cxn ang="T14">
                  <a:pos x="T8" y="T9"/>
                </a:cxn>
              </a:cxnLst>
              <a:rect l="T15" t="T16" r="T17" b="T18"/>
              <a:pathLst>
                <a:path w="24" h="78">
                  <a:moveTo>
                    <a:pt x="14" y="78"/>
                  </a:moveTo>
                  <a:lnTo>
                    <a:pt x="0" y="0"/>
                  </a:lnTo>
                  <a:lnTo>
                    <a:pt x="9" y="0"/>
                  </a:lnTo>
                  <a:lnTo>
                    <a:pt x="24" y="78"/>
                  </a:lnTo>
                  <a:lnTo>
                    <a:pt x="14" y="78"/>
                  </a:lnTo>
                  <a:close/>
                </a:path>
              </a:pathLst>
            </a:custGeom>
            <a:solidFill>
              <a:schemeClr val="bg1"/>
            </a:solidFill>
            <a:ln w="9525">
              <a:noFill/>
              <a:round/>
              <a:headEnd/>
              <a:tailEnd/>
            </a:ln>
          </p:spPr>
          <p:txBody>
            <a:bodyPr/>
            <a:lstStyle/>
            <a:p>
              <a:endParaRPr lang="en-US"/>
            </a:p>
          </p:txBody>
        </p:sp>
        <p:sp>
          <p:nvSpPr>
            <p:cNvPr id="22694" name="Freeform 138"/>
            <p:cNvSpPr>
              <a:spLocks/>
            </p:cNvSpPr>
            <p:nvPr/>
          </p:nvSpPr>
          <p:spPr bwMode="auto">
            <a:xfrm>
              <a:off x="-2995612" y="4702175"/>
              <a:ext cx="41275" cy="123825"/>
            </a:xfrm>
            <a:custGeom>
              <a:avLst/>
              <a:gdLst>
                <a:gd name="T0" fmla="*/ 2147483647 w 26"/>
                <a:gd name="T1" fmla="*/ 2147483647 h 78"/>
                <a:gd name="T2" fmla="*/ 0 w 26"/>
                <a:gd name="T3" fmla="*/ 0 h 78"/>
                <a:gd name="T4" fmla="*/ 2147483647 w 26"/>
                <a:gd name="T5" fmla="*/ 0 h 78"/>
                <a:gd name="T6" fmla="*/ 2147483647 w 26"/>
                <a:gd name="T7" fmla="*/ 2147483647 h 78"/>
                <a:gd name="T8" fmla="*/ 2147483647 w 26"/>
                <a:gd name="T9" fmla="*/ 2147483647 h 78"/>
                <a:gd name="T10" fmla="*/ 0 60000 65536"/>
                <a:gd name="T11" fmla="*/ 0 60000 65536"/>
                <a:gd name="T12" fmla="*/ 0 60000 65536"/>
                <a:gd name="T13" fmla="*/ 0 60000 65536"/>
                <a:gd name="T14" fmla="*/ 0 60000 65536"/>
                <a:gd name="T15" fmla="*/ 0 w 26"/>
                <a:gd name="T16" fmla="*/ 0 h 78"/>
                <a:gd name="T17" fmla="*/ 26 w 26"/>
                <a:gd name="T18" fmla="*/ 78 h 78"/>
              </a:gdLst>
              <a:ahLst/>
              <a:cxnLst>
                <a:cxn ang="T10">
                  <a:pos x="T0" y="T1"/>
                </a:cxn>
                <a:cxn ang="T11">
                  <a:pos x="T2" y="T3"/>
                </a:cxn>
                <a:cxn ang="T12">
                  <a:pos x="T4" y="T5"/>
                </a:cxn>
                <a:cxn ang="T13">
                  <a:pos x="T6" y="T7"/>
                </a:cxn>
                <a:cxn ang="T14">
                  <a:pos x="T8" y="T9"/>
                </a:cxn>
              </a:cxnLst>
              <a:rect l="T15" t="T16" r="T17" b="T18"/>
              <a:pathLst>
                <a:path w="26" h="78">
                  <a:moveTo>
                    <a:pt x="17" y="78"/>
                  </a:moveTo>
                  <a:lnTo>
                    <a:pt x="0" y="0"/>
                  </a:lnTo>
                  <a:lnTo>
                    <a:pt x="10" y="0"/>
                  </a:lnTo>
                  <a:lnTo>
                    <a:pt x="26" y="76"/>
                  </a:lnTo>
                  <a:lnTo>
                    <a:pt x="17" y="78"/>
                  </a:lnTo>
                  <a:close/>
                </a:path>
              </a:pathLst>
            </a:custGeom>
            <a:solidFill>
              <a:schemeClr val="bg1"/>
            </a:solidFill>
            <a:ln w="9525">
              <a:noFill/>
              <a:round/>
              <a:headEnd/>
              <a:tailEnd/>
            </a:ln>
          </p:spPr>
          <p:txBody>
            <a:bodyPr/>
            <a:lstStyle/>
            <a:p>
              <a:endParaRPr lang="en-US"/>
            </a:p>
          </p:txBody>
        </p:sp>
        <p:sp>
          <p:nvSpPr>
            <p:cNvPr id="22695" name="Freeform 139"/>
            <p:cNvSpPr>
              <a:spLocks/>
            </p:cNvSpPr>
            <p:nvPr/>
          </p:nvSpPr>
          <p:spPr bwMode="auto">
            <a:xfrm>
              <a:off x="-2938462" y="4687888"/>
              <a:ext cx="44450" cy="127000"/>
            </a:xfrm>
            <a:custGeom>
              <a:avLst/>
              <a:gdLst>
                <a:gd name="T0" fmla="*/ 2147483647 w 28"/>
                <a:gd name="T1" fmla="*/ 2147483647 h 80"/>
                <a:gd name="T2" fmla="*/ 0 w 28"/>
                <a:gd name="T3" fmla="*/ 2147483647 h 80"/>
                <a:gd name="T4" fmla="*/ 2147483647 w 28"/>
                <a:gd name="T5" fmla="*/ 0 h 80"/>
                <a:gd name="T6" fmla="*/ 2147483647 w 28"/>
                <a:gd name="T7" fmla="*/ 2147483647 h 80"/>
                <a:gd name="T8" fmla="*/ 2147483647 w 28"/>
                <a:gd name="T9" fmla="*/ 2147483647 h 80"/>
                <a:gd name="T10" fmla="*/ 0 60000 65536"/>
                <a:gd name="T11" fmla="*/ 0 60000 65536"/>
                <a:gd name="T12" fmla="*/ 0 60000 65536"/>
                <a:gd name="T13" fmla="*/ 0 60000 65536"/>
                <a:gd name="T14" fmla="*/ 0 60000 65536"/>
                <a:gd name="T15" fmla="*/ 0 w 28"/>
                <a:gd name="T16" fmla="*/ 0 h 80"/>
                <a:gd name="T17" fmla="*/ 28 w 28"/>
                <a:gd name="T18" fmla="*/ 80 h 80"/>
              </a:gdLst>
              <a:ahLst/>
              <a:cxnLst>
                <a:cxn ang="T10">
                  <a:pos x="T0" y="T1"/>
                </a:cxn>
                <a:cxn ang="T11">
                  <a:pos x="T2" y="T3"/>
                </a:cxn>
                <a:cxn ang="T12">
                  <a:pos x="T4" y="T5"/>
                </a:cxn>
                <a:cxn ang="T13">
                  <a:pos x="T6" y="T7"/>
                </a:cxn>
                <a:cxn ang="T14">
                  <a:pos x="T8" y="T9"/>
                </a:cxn>
              </a:cxnLst>
              <a:rect l="T15" t="T16" r="T17" b="T18"/>
              <a:pathLst>
                <a:path w="28" h="80">
                  <a:moveTo>
                    <a:pt x="19" y="80"/>
                  </a:moveTo>
                  <a:lnTo>
                    <a:pt x="0" y="2"/>
                  </a:lnTo>
                  <a:lnTo>
                    <a:pt x="9" y="0"/>
                  </a:lnTo>
                  <a:lnTo>
                    <a:pt x="28" y="78"/>
                  </a:lnTo>
                  <a:lnTo>
                    <a:pt x="19" y="80"/>
                  </a:lnTo>
                  <a:close/>
                </a:path>
              </a:pathLst>
            </a:custGeom>
            <a:solidFill>
              <a:schemeClr val="bg1"/>
            </a:solidFill>
            <a:ln w="9525">
              <a:noFill/>
              <a:round/>
              <a:headEnd/>
              <a:tailEnd/>
            </a:ln>
          </p:spPr>
          <p:txBody>
            <a:bodyPr/>
            <a:lstStyle/>
            <a:p>
              <a:endParaRPr lang="en-US"/>
            </a:p>
          </p:txBody>
        </p:sp>
        <p:sp>
          <p:nvSpPr>
            <p:cNvPr id="22696" name="Freeform 140"/>
            <p:cNvSpPr>
              <a:spLocks/>
            </p:cNvSpPr>
            <p:nvPr/>
          </p:nvSpPr>
          <p:spPr bwMode="auto">
            <a:xfrm>
              <a:off x="-2882900" y="4672013"/>
              <a:ext cx="46038" cy="128588"/>
            </a:xfrm>
            <a:custGeom>
              <a:avLst/>
              <a:gdLst>
                <a:gd name="T0" fmla="*/ 2147483647 w 29"/>
                <a:gd name="T1" fmla="*/ 2147483647 h 81"/>
                <a:gd name="T2" fmla="*/ 0 w 29"/>
                <a:gd name="T3" fmla="*/ 2147483647 h 81"/>
                <a:gd name="T4" fmla="*/ 2147483647 w 29"/>
                <a:gd name="T5" fmla="*/ 0 h 81"/>
                <a:gd name="T6" fmla="*/ 2147483647 w 29"/>
                <a:gd name="T7" fmla="*/ 2147483647 h 81"/>
                <a:gd name="T8" fmla="*/ 2147483647 w 29"/>
                <a:gd name="T9" fmla="*/ 2147483647 h 81"/>
                <a:gd name="T10" fmla="*/ 0 60000 65536"/>
                <a:gd name="T11" fmla="*/ 0 60000 65536"/>
                <a:gd name="T12" fmla="*/ 0 60000 65536"/>
                <a:gd name="T13" fmla="*/ 0 60000 65536"/>
                <a:gd name="T14" fmla="*/ 0 60000 65536"/>
                <a:gd name="T15" fmla="*/ 0 w 29"/>
                <a:gd name="T16" fmla="*/ 0 h 81"/>
                <a:gd name="T17" fmla="*/ 29 w 29"/>
                <a:gd name="T18" fmla="*/ 81 h 81"/>
              </a:gdLst>
              <a:ahLst/>
              <a:cxnLst>
                <a:cxn ang="T10">
                  <a:pos x="T0" y="T1"/>
                </a:cxn>
                <a:cxn ang="T11">
                  <a:pos x="T2" y="T3"/>
                </a:cxn>
                <a:cxn ang="T12">
                  <a:pos x="T4" y="T5"/>
                </a:cxn>
                <a:cxn ang="T13">
                  <a:pos x="T6" y="T7"/>
                </a:cxn>
                <a:cxn ang="T14">
                  <a:pos x="T8" y="T9"/>
                </a:cxn>
              </a:cxnLst>
              <a:rect l="T15" t="T16" r="T17" b="T18"/>
              <a:pathLst>
                <a:path w="29" h="81">
                  <a:moveTo>
                    <a:pt x="21" y="81"/>
                  </a:moveTo>
                  <a:lnTo>
                    <a:pt x="0" y="3"/>
                  </a:lnTo>
                  <a:lnTo>
                    <a:pt x="10" y="0"/>
                  </a:lnTo>
                  <a:lnTo>
                    <a:pt x="29" y="78"/>
                  </a:lnTo>
                  <a:lnTo>
                    <a:pt x="21" y="81"/>
                  </a:lnTo>
                  <a:close/>
                </a:path>
              </a:pathLst>
            </a:custGeom>
            <a:solidFill>
              <a:schemeClr val="bg1"/>
            </a:solidFill>
            <a:ln w="9525">
              <a:noFill/>
              <a:round/>
              <a:headEnd/>
              <a:tailEnd/>
            </a:ln>
          </p:spPr>
          <p:txBody>
            <a:bodyPr/>
            <a:lstStyle/>
            <a:p>
              <a:endParaRPr lang="en-US"/>
            </a:p>
          </p:txBody>
        </p:sp>
        <p:sp>
          <p:nvSpPr>
            <p:cNvPr id="22697" name="Freeform 141"/>
            <p:cNvSpPr>
              <a:spLocks/>
            </p:cNvSpPr>
            <p:nvPr/>
          </p:nvSpPr>
          <p:spPr bwMode="auto">
            <a:xfrm>
              <a:off x="-2825750" y="4657725"/>
              <a:ext cx="47625" cy="123825"/>
            </a:xfrm>
            <a:custGeom>
              <a:avLst/>
              <a:gdLst>
                <a:gd name="T0" fmla="*/ 2147483647 w 30"/>
                <a:gd name="T1" fmla="*/ 2147483647 h 78"/>
                <a:gd name="T2" fmla="*/ 0 w 30"/>
                <a:gd name="T3" fmla="*/ 2147483647 h 78"/>
                <a:gd name="T4" fmla="*/ 2147483647 w 30"/>
                <a:gd name="T5" fmla="*/ 0 h 78"/>
                <a:gd name="T6" fmla="*/ 2147483647 w 30"/>
                <a:gd name="T7" fmla="*/ 2147483647 h 78"/>
                <a:gd name="T8" fmla="*/ 2147483647 w 30"/>
                <a:gd name="T9" fmla="*/ 2147483647 h 78"/>
                <a:gd name="T10" fmla="*/ 0 60000 65536"/>
                <a:gd name="T11" fmla="*/ 0 60000 65536"/>
                <a:gd name="T12" fmla="*/ 0 60000 65536"/>
                <a:gd name="T13" fmla="*/ 0 60000 65536"/>
                <a:gd name="T14" fmla="*/ 0 60000 65536"/>
                <a:gd name="T15" fmla="*/ 0 w 30"/>
                <a:gd name="T16" fmla="*/ 0 h 78"/>
                <a:gd name="T17" fmla="*/ 30 w 30"/>
                <a:gd name="T18" fmla="*/ 78 h 78"/>
              </a:gdLst>
              <a:ahLst/>
              <a:cxnLst>
                <a:cxn ang="T10">
                  <a:pos x="T0" y="T1"/>
                </a:cxn>
                <a:cxn ang="T11">
                  <a:pos x="T2" y="T3"/>
                </a:cxn>
                <a:cxn ang="T12">
                  <a:pos x="T4" y="T5"/>
                </a:cxn>
                <a:cxn ang="T13">
                  <a:pos x="T6" y="T7"/>
                </a:cxn>
                <a:cxn ang="T14">
                  <a:pos x="T8" y="T9"/>
                </a:cxn>
              </a:cxnLst>
              <a:rect l="T15" t="T16" r="T17" b="T18"/>
              <a:pathLst>
                <a:path w="30" h="78">
                  <a:moveTo>
                    <a:pt x="21" y="78"/>
                  </a:moveTo>
                  <a:lnTo>
                    <a:pt x="0" y="2"/>
                  </a:lnTo>
                  <a:lnTo>
                    <a:pt x="7" y="0"/>
                  </a:lnTo>
                  <a:lnTo>
                    <a:pt x="30" y="75"/>
                  </a:lnTo>
                  <a:lnTo>
                    <a:pt x="21" y="78"/>
                  </a:lnTo>
                  <a:close/>
                </a:path>
              </a:pathLst>
            </a:custGeom>
            <a:solidFill>
              <a:schemeClr val="bg1"/>
            </a:solidFill>
            <a:ln w="9525">
              <a:noFill/>
              <a:round/>
              <a:headEnd/>
              <a:tailEnd/>
            </a:ln>
          </p:spPr>
          <p:txBody>
            <a:bodyPr/>
            <a:lstStyle/>
            <a:p>
              <a:endParaRPr lang="en-US"/>
            </a:p>
          </p:txBody>
        </p:sp>
        <p:sp>
          <p:nvSpPr>
            <p:cNvPr id="22698" name="Freeform 142"/>
            <p:cNvSpPr>
              <a:spLocks/>
            </p:cNvSpPr>
            <p:nvPr/>
          </p:nvSpPr>
          <p:spPr bwMode="auto">
            <a:xfrm>
              <a:off x="-2773362" y="4641850"/>
              <a:ext cx="52388" cy="123825"/>
            </a:xfrm>
            <a:custGeom>
              <a:avLst/>
              <a:gdLst>
                <a:gd name="T0" fmla="*/ 2147483647 w 33"/>
                <a:gd name="T1" fmla="*/ 2147483647 h 78"/>
                <a:gd name="T2" fmla="*/ 0 w 33"/>
                <a:gd name="T3" fmla="*/ 2147483647 h 78"/>
                <a:gd name="T4" fmla="*/ 2147483647 w 33"/>
                <a:gd name="T5" fmla="*/ 0 h 78"/>
                <a:gd name="T6" fmla="*/ 2147483647 w 33"/>
                <a:gd name="T7" fmla="*/ 2147483647 h 78"/>
                <a:gd name="T8" fmla="*/ 2147483647 w 33"/>
                <a:gd name="T9" fmla="*/ 2147483647 h 78"/>
                <a:gd name="T10" fmla="*/ 0 60000 65536"/>
                <a:gd name="T11" fmla="*/ 0 60000 65536"/>
                <a:gd name="T12" fmla="*/ 0 60000 65536"/>
                <a:gd name="T13" fmla="*/ 0 60000 65536"/>
                <a:gd name="T14" fmla="*/ 0 60000 65536"/>
                <a:gd name="T15" fmla="*/ 0 w 33"/>
                <a:gd name="T16" fmla="*/ 0 h 78"/>
                <a:gd name="T17" fmla="*/ 33 w 33"/>
                <a:gd name="T18" fmla="*/ 78 h 78"/>
              </a:gdLst>
              <a:ahLst/>
              <a:cxnLst>
                <a:cxn ang="T10">
                  <a:pos x="T0" y="T1"/>
                </a:cxn>
                <a:cxn ang="T11">
                  <a:pos x="T2" y="T3"/>
                </a:cxn>
                <a:cxn ang="T12">
                  <a:pos x="T4" y="T5"/>
                </a:cxn>
                <a:cxn ang="T13">
                  <a:pos x="T6" y="T7"/>
                </a:cxn>
                <a:cxn ang="T14">
                  <a:pos x="T8" y="T9"/>
                </a:cxn>
              </a:cxnLst>
              <a:rect l="T15" t="T16" r="T17" b="T18"/>
              <a:pathLst>
                <a:path w="33" h="78">
                  <a:moveTo>
                    <a:pt x="26" y="78"/>
                  </a:moveTo>
                  <a:lnTo>
                    <a:pt x="0" y="3"/>
                  </a:lnTo>
                  <a:lnTo>
                    <a:pt x="9" y="0"/>
                  </a:lnTo>
                  <a:lnTo>
                    <a:pt x="33" y="74"/>
                  </a:lnTo>
                  <a:lnTo>
                    <a:pt x="26" y="78"/>
                  </a:lnTo>
                  <a:close/>
                </a:path>
              </a:pathLst>
            </a:custGeom>
            <a:solidFill>
              <a:schemeClr val="bg1"/>
            </a:solidFill>
            <a:ln w="9525">
              <a:noFill/>
              <a:round/>
              <a:headEnd/>
              <a:tailEnd/>
            </a:ln>
          </p:spPr>
          <p:txBody>
            <a:bodyPr/>
            <a:lstStyle/>
            <a:p>
              <a:endParaRPr lang="en-US"/>
            </a:p>
          </p:txBody>
        </p:sp>
        <p:sp>
          <p:nvSpPr>
            <p:cNvPr id="22699" name="Freeform 143"/>
            <p:cNvSpPr>
              <a:spLocks/>
            </p:cNvSpPr>
            <p:nvPr/>
          </p:nvSpPr>
          <p:spPr bwMode="auto">
            <a:xfrm>
              <a:off x="-2717800" y="4624388"/>
              <a:ext cx="57150" cy="123825"/>
            </a:xfrm>
            <a:custGeom>
              <a:avLst/>
              <a:gdLst>
                <a:gd name="T0" fmla="*/ 2147483647 w 36"/>
                <a:gd name="T1" fmla="*/ 2147483647 h 78"/>
                <a:gd name="T2" fmla="*/ 0 w 36"/>
                <a:gd name="T3" fmla="*/ 2147483647 h 78"/>
                <a:gd name="T4" fmla="*/ 2147483647 w 36"/>
                <a:gd name="T5" fmla="*/ 0 h 78"/>
                <a:gd name="T6" fmla="*/ 2147483647 w 36"/>
                <a:gd name="T7" fmla="*/ 2147483647 h 78"/>
                <a:gd name="T8" fmla="*/ 2147483647 w 36"/>
                <a:gd name="T9" fmla="*/ 2147483647 h 78"/>
                <a:gd name="T10" fmla="*/ 0 60000 65536"/>
                <a:gd name="T11" fmla="*/ 0 60000 65536"/>
                <a:gd name="T12" fmla="*/ 0 60000 65536"/>
                <a:gd name="T13" fmla="*/ 0 60000 65536"/>
                <a:gd name="T14" fmla="*/ 0 60000 65536"/>
                <a:gd name="T15" fmla="*/ 0 w 36"/>
                <a:gd name="T16" fmla="*/ 0 h 78"/>
                <a:gd name="T17" fmla="*/ 36 w 36"/>
                <a:gd name="T18" fmla="*/ 78 h 78"/>
              </a:gdLst>
              <a:ahLst/>
              <a:cxnLst>
                <a:cxn ang="T10">
                  <a:pos x="T0" y="T1"/>
                </a:cxn>
                <a:cxn ang="T11">
                  <a:pos x="T2" y="T3"/>
                </a:cxn>
                <a:cxn ang="T12">
                  <a:pos x="T4" y="T5"/>
                </a:cxn>
                <a:cxn ang="T13">
                  <a:pos x="T6" y="T7"/>
                </a:cxn>
                <a:cxn ang="T14">
                  <a:pos x="T8" y="T9"/>
                </a:cxn>
              </a:cxnLst>
              <a:rect l="T15" t="T16" r="T17" b="T18"/>
              <a:pathLst>
                <a:path w="36" h="78">
                  <a:moveTo>
                    <a:pt x="26" y="78"/>
                  </a:moveTo>
                  <a:lnTo>
                    <a:pt x="0" y="2"/>
                  </a:lnTo>
                  <a:lnTo>
                    <a:pt x="7" y="0"/>
                  </a:lnTo>
                  <a:lnTo>
                    <a:pt x="36" y="73"/>
                  </a:lnTo>
                  <a:lnTo>
                    <a:pt x="26" y="78"/>
                  </a:lnTo>
                  <a:close/>
                </a:path>
              </a:pathLst>
            </a:custGeom>
            <a:solidFill>
              <a:schemeClr val="bg1"/>
            </a:solidFill>
            <a:ln w="9525">
              <a:noFill/>
              <a:round/>
              <a:headEnd/>
              <a:tailEnd/>
            </a:ln>
          </p:spPr>
          <p:txBody>
            <a:bodyPr/>
            <a:lstStyle/>
            <a:p>
              <a:endParaRPr lang="en-US"/>
            </a:p>
          </p:txBody>
        </p:sp>
        <p:sp>
          <p:nvSpPr>
            <p:cNvPr id="22700" name="Freeform 144"/>
            <p:cNvSpPr>
              <a:spLocks/>
            </p:cNvSpPr>
            <p:nvPr/>
          </p:nvSpPr>
          <p:spPr bwMode="auto">
            <a:xfrm>
              <a:off x="-2665412" y="4600575"/>
              <a:ext cx="60325" cy="123825"/>
            </a:xfrm>
            <a:custGeom>
              <a:avLst/>
              <a:gdLst>
                <a:gd name="T0" fmla="*/ 2147483647 w 38"/>
                <a:gd name="T1" fmla="*/ 2147483647 h 78"/>
                <a:gd name="T2" fmla="*/ 0 w 38"/>
                <a:gd name="T3" fmla="*/ 2147483647 h 78"/>
                <a:gd name="T4" fmla="*/ 2147483647 w 38"/>
                <a:gd name="T5" fmla="*/ 0 h 78"/>
                <a:gd name="T6" fmla="*/ 2147483647 w 38"/>
                <a:gd name="T7" fmla="*/ 2147483647 h 78"/>
                <a:gd name="T8" fmla="*/ 2147483647 w 38"/>
                <a:gd name="T9" fmla="*/ 2147483647 h 78"/>
                <a:gd name="T10" fmla="*/ 0 60000 65536"/>
                <a:gd name="T11" fmla="*/ 0 60000 65536"/>
                <a:gd name="T12" fmla="*/ 0 60000 65536"/>
                <a:gd name="T13" fmla="*/ 0 60000 65536"/>
                <a:gd name="T14" fmla="*/ 0 60000 65536"/>
                <a:gd name="T15" fmla="*/ 0 w 38"/>
                <a:gd name="T16" fmla="*/ 0 h 78"/>
                <a:gd name="T17" fmla="*/ 38 w 38"/>
                <a:gd name="T18" fmla="*/ 78 h 78"/>
              </a:gdLst>
              <a:ahLst/>
              <a:cxnLst>
                <a:cxn ang="T10">
                  <a:pos x="T0" y="T1"/>
                </a:cxn>
                <a:cxn ang="T11">
                  <a:pos x="T2" y="T3"/>
                </a:cxn>
                <a:cxn ang="T12">
                  <a:pos x="T4" y="T5"/>
                </a:cxn>
                <a:cxn ang="T13">
                  <a:pos x="T6" y="T7"/>
                </a:cxn>
                <a:cxn ang="T14">
                  <a:pos x="T8" y="T9"/>
                </a:cxn>
              </a:cxnLst>
              <a:rect l="T15" t="T16" r="T17" b="T18"/>
              <a:pathLst>
                <a:path w="38" h="78">
                  <a:moveTo>
                    <a:pt x="29" y="78"/>
                  </a:moveTo>
                  <a:lnTo>
                    <a:pt x="0" y="5"/>
                  </a:lnTo>
                  <a:lnTo>
                    <a:pt x="10" y="0"/>
                  </a:lnTo>
                  <a:lnTo>
                    <a:pt x="38" y="76"/>
                  </a:lnTo>
                  <a:lnTo>
                    <a:pt x="29" y="78"/>
                  </a:lnTo>
                  <a:close/>
                </a:path>
              </a:pathLst>
            </a:custGeom>
            <a:solidFill>
              <a:schemeClr val="bg1"/>
            </a:solidFill>
            <a:ln w="9525">
              <a:noFill/>
              <a:round/>
              <a:headEnd/>
              <a:tailEnd/>
            </a:ln>
          </p:spPr>
          <p:txBody>
            <a:bodyPr/>
            <a:lstStyle/>
            <a:p>
              <a:endParaRPr lang="en-US"/>
            </a:p>
          </p:txBody>
        </p:sp>
        <p:sp>
          <p:nvSpPr>
            <p:cNvPr id="22701" name="Freeform 145"/>
            <p:cNvSpPr>
              <a:spLocks/>
            </p:cNvSpPr>
            <p:nvPr/>
          </p:nvSpPr>
          <p:spPr bwMode="auto">
            <a:xfrm>
              <a:off x="-2613025" y="4583113"/>
              <a:ext cx="63500" cy="119063"/>
            </a:xfrm>
            <a:custGeom>
              <a:avLst/>
              <a:gdLst>
                <a:gd name="T0" fmla="*/ 2147483647 w 40"/>
                <a:gd name="T1" fmla="*/ 2147483647 h 75"/>
                <a:gd name="T2" fmla="*/ 0 w 40"/>
                <a:gd name="T3" fmla="*/ 2147483647 h 75"/>
                <a:gd name="T4" fmla="*/ 2147483647 w 40"/>
                <a:gd name="T5" fmla="*/ 0 h 75"/>
                <a:gd name="T6" fmla="*/ 2147483647 w 40"/>
                <a:gd name="T7" fmla="*/ 2147483647 h 75"/>
                <a:gd name="T8" fmla="*/ 2147483647 w 40"/>
                <a:gd name="T9" fmla="*/ 2147483647 h 75"/>
                <a:gd name="T10" fmla="*/ 0 60000 65536"/>
                <a:gd name="T11" fmla="*/ 0 60000 65536"/>
                <a:gd name="T12" fmla="*/ 0 60000 65536"/>
                <a:gd name="T13" fmla="*/ 0 60000 65536"/>
                <a:gd name="T14" fmla="*/ 0 60000 65536"/>
                <a:gd name="T15" fmla="*/ 0 w 40"/>
                <a:gd name="T16" fmla="*/ 0 h 75"/>
                <a:gd name="T17" fmla="*/ 40 w 40"/>
                <a:gd name="T18" fmla="*/ 75 h 75"/>
              </a:gdLst>
              <a:ahLst/>
              <a:cxnLst>
                <a:cxn ang="T10">
                  <a:pos x="T0" y="T1"/>
                </a:cxn>
                <a:cxn ang="T11">
                  <a:pos x="T2" y="T3"/>
                </a:cxn>
                <a:cxn ang="T12">
                  <a:pos x="T4" y="T5"/>
                </a:cxn>
                <a:cxn ang="T13">
                  <a:pos x="T6" y="T7"/>
                </a:cxn>
                <a:cxn ang="T14">
                  <a:pos x="T8" y="T9"/>
                </a:cxn>
              </a:cxnLst>
              <a:rect l="T15" t="T16" r="T17" b="T18"/>
              <a:pathLst>
                <a:path w="40" h="75">
                  <a:moveTo>
                    <a:pt x="31" y="75"/>
                  </a:moveTo>
                  <a:lnTo>
                    <a:pt x="0" y="2"/>
                  </a:lnTo>
                  <a:lnTo>
                    <a:pt x="10" y="0"/>
                  </a:lnTo>
                  <a:lnTo>
                    <a:pt x="40" y="73"/>
                  </a:lnTo>
                  <a:lnTo>
                    <a:pt x="31" y="75"/>
                  </a:lnTo>
                  <a:close/>
                </a:path>
              </a:pathLst>
            </a:custGeom>
            <a:solidFill>
              <a:schemeClr val="bg1"/>
            </a:solidFill>
            <a:ln w="9525">
              <a:noFill/>
              <a:round/>
              <a:headEnd/>
              <a:tailEnd/>
            </a:ln>
          </p:spPr>
          <p:txBody>
            <a:bodyPr/>
            <a:lstStyle/>
            <a:p>
              <a:endParaRPr lang="en-US"/>
            </a:p>
          </p:txBody>
        </p:sp>
        <p:sp>
          <p:nvSpPr>
            <p:cNvPr id="22702" name="Freeform 146"/>
            <p:cNvSpPr>
              <a:spLocks/>
            </p:cNvSpPr>
            <p:nvPr/>
          </p:nvSpPr>
          <p:spPr bwMode="auto">
            <a:xfrm>
              <a:off x="-2560637" y="4556125"/>
              <a:ext cx="65088" cy="123825"/>
            </a:xfrm>
            <a:custGeom>
              <a:avLst/>
              <a:gdLst>
                <a:gd name="T0" fmla="*/ 2147483647 w 41"/>
                <a:gd name="T1" fmla="*/ 2147483647 h 78"/>
                <a:gd name="T2" fmla="*/ 0 w 41"/>
                <a:gd name="T3" fmla="*/ 2147483647 h 78"/>
                <a:gd name="T4" fmla="*/ 2147483647 w 41"/>
                <a:gd name="T5" fmla="*/ 0 h 78"/>
                <a:gd name="T6" fmla="*/ 2147483647 w 41"/>
                <a:gd name="T7" fmla="*/ 2147483647 h 78"/>
                <a:gd name="T8" fmla="*/ 2147483647 w 41"/>
                <a:gd name="T9" fmla="*/ 2147483647 h 78"/>
                <a:gd name="T10" fmla="*/ 0 60000 65536"/>
                <a:gd name="T11" fmla="*/ 0 60000 65536"/>
                <a:gd name="T12" fmla="*/ 0 60000 65536"/>
                <a:gd name="T13" fmla="*/ 0 60000 65536"/>
                <a:gd name="T14" fmla="*/ 0 60000 65536"/>
                <a:gd name="T15" fmla="*/ 0 w 41"/>
                <a:gd name="T16" fmla="*/ 0 h 78"/>
                <a:gd name="T17" fmla="*/ 41 w 41"/>
                <a:gd name="T18" fmla="*/ 78 h 78"/>
              </a:gdLst>
              <a:ahLst/>
              <a:cxnLst>
                <a:cxn ang="T10">
                  <a:pos x="T0" y="T1"/>
                </a:cxn>
                <a:cxn ang="T11">
                  <a:pos x="T2" y="T3"/>
                </a:cxn>
                <a:cxn ang="T12">
                  <a:pos x="T4" y="T5"/>
                </a:cxn>
                <a:cxn ang="T13">
                  <a:pos x="T6" y="T7"/>
                </a:cxn>
                <a:cxn ang="T14">
                  <a:pos x="T8" y="T9"/>
                </a:cxn>
              </a:cxnLst>
              <a:rect l="T15" t="T16" r="T17" b="T18"/>
              <a:pathLst>
                <a:path w="41" h="78">
                  <a:moveTo>
                    <a:pt x="33" y="78"/>
                  </a:moveTo>
                  <a:lnTo>
                    <a:pt x="0" y="5"/>
                  </a:lnTo>
                  <a:lnTo>
                    <a:pt x="10" y="0"/>
                  </a:lnTo>
                  <a:lnTo>
                    <a:pt x="41" y="73"/>
                  </a:lnTo>
                  <a:lnTo>
                    <a:pt x="33" y="78"/>
                  </a:lnTo>
                  <a:close/>
                </a:path>
              </a:pathLst>
            </a:custGeom>
            <a:solidFill>
              <a:schemeClr val="bg1"/>
            </a:solidFill>
            <a:ln w="9525">
              <a:noFill/>
              <a:round/>
              <a:headEnd/>
              <a:tailEnd/>
            </a:ln>
          </p:spPr>
          <p:txBody>
            <a:bodyPr/>
            <a:lstStyle/>
            <a:p>
              <a:endParaRPr lang="en-US"/>
            </a:p>
          </p:txBody>
        </p:sp>
        <p:sp>
          <p:nvSpPr>
            <p:cNvPr id="22703" name="Freeform 147"/>
            <p:cNvSpPr>
              <a:spLocks/>
            </p:cNvSpPr>
            <p:nvPr/>
          </p:nvSpPr>
          <p:spPr bwMode="auto">
            <a:xfrm>
              <a:off x="-2508250" y="4533900"/>
              <a:ext cx="68263" cy="119063"/>
            </a:xfrm>
            <a:custGeom>
              <a:avLst/>
              <a:gdLst>
                <a:gd name="T0" fmla="*/ 2147483647 w 43"/>
                <a:gd name="T1" fmla="*/ 2147483647 h 75"/>
                <a:gd name="T2" fmla="*/ 0 w 43"/>
                <a:gd name="T3" fmla="*/ 2147483647 h 75"/>
                <a:gd name="T4" fmla="*/ 2147483647 w 43"/>
                <a:gd name="T5" fmla="*/ 0 h 75"/>
                <a:gd name="T6" fmla="*/ 2147483647 w 43"/>
                <a:gd name="T7" fmla="*/ 2147483647 h 75"/>
                <a:gd name="T8" fmla="*/ 2147483647 w 43"/>
                <a:gd name="T9" fmla="*/ 2147483647 h 75"/>
                <a:gd name="T10" fmla="*/ 0 60000 65536"/>
                <a:gd name="T11" fmla="*/ 0 60000 65536"/>
                <a:gd name="T12" fmla="*/ 0 60000 65536"/>
                <a:gd name="T13" fmla="*/ 0 60000 65536"/>
                <a:gd name="T14" fmla="*/ 0 60000 65536"/>
                <a:gd name="T15" fmla="*/ 0 w 43"/>
                <a:gd name="T16" fmla="*/ 0 h 75"/>
                <a:gd name="T17" fmla="*/ 43 w 43"/>
                <a:gd name="T18" fmla="*/ 75 h 75"/>
              </a:gdLst>
              <a:ahLst/>
              <a:cxnLst>
                <a:cxn ang="T10">
                  <a:pos x="T0" y="T1"/>
                </a:cxn>
                <a:cxn ang="T11">
                  <a:pos x="T2" y="T3"/>
                </a:cxn>
                <a:cxn ang="T12">
                  <a:pos x="T4" y="T5"/>
                </a:cxn>
                <a:cxn ang="T13">
                  <a:pos x="T6" y="T7"/>
                </a:cxn>
                <a:cxn ang="T14">
                  <a:pos x="T8" y="T9"/>
                </a:cxn>
              </a:cxnLst>
              <a:rect l="T15" t="T16" r="T17" b="T18"/>
              <a:pathLst>
                <a:path w="43" h="75">
                  <a:moveTo>
                    <a:pt x="36" y="75"/>
                  </a:moveTo>
                  <a:lnTo>
                    <a:pt x="0" y="5"/>
                  </a:lnTo>
                  <a:lnTo>
                    <a:pt x="10" y="0"/>
                  </a:lnTo>
                  <a:lnTo>
                    <a:pt x="43" y="71"/>
                  </a:lnTo>
                  <a:lnTo>
                    <a:pt x="36" y="75"/>
                  </a:lnTo>
                  <a:close/>
                </a:path>
              </a:pathLst>
            </a:custGeom>
            <a:solidFill>
              <a:schemeClr val="bg1"/>
            </a:solidFill>
            <a:ln w="9525">
              <a:noFill/>
              <a:round/>
              <a:headEnd/>
              <a:tailEnd/>
            </a:ln>
          </p:spPr>
          <p:txBody>
            <a:bodyPr/>
            <a:lstStyle/>
            <a:p>
              <a:endParaRPr lang="en-US"/>
            </a:p>
          </p:txBody>
        </p:sp>
        <p:sp>
          <p:nvSpPr>
            <p:cNvPr id="22704" name="Freeform 148"/>
            <p:cNvSpPr>
              <a:spLocks/>
            </p:cNvSpPr>
            <p:nvPr/>
          </p:nvSpPr>
          <p:spPr bwMode="auto">
            <a:xfrm>
              <a:off x="-2454275" y="4506913"/>
              <a:ext cx="69850" cy="120650"/>
            </a:xfrm>
            <a:custGeom>
              <a:avLst/>
              <a:gdLst>
                <a:gd name="T0" fmla="*/ 2147483647 w 44"/>
                <a:gd name="T1" fmla="*/ 2147483647 h 76"/>
                <a:gd name="T2" fmla="*/ 0 w 44"/>
                <a:gd name="T3" fmla="*/ 2147483647 h 76"/>
                <a:gd name="T4" fmla="*/ 2147483647 w 44"/>
                <a:gd name="T5" fmla="*/ 0 h 76"/>
                <a:gd name="T6" fmla="*/ 2147483647 w 44"/>
                <a:gd name="T7" fmla="*/ 2147483647 h 76"/>
                <a:gd name="T8" fmla="*/ 2147483647 w 44"/>
                <a:gd name="T9" fmla="*/ 2147483647 h 76"/>
                <a:gd name="T10" fmla="*/ 0 60000 65536"/>
                <a:gd name="T11" fmla="*/ 0 60000 65536"/>
                <a:gd name="T12" fmla="*/ 0 60000 65536"/>
                <a:gd name="T13" fmla="*/ 0 60000 65536"/>
                <a:gd name="T14" fmla="*/ 0 60000 65536"/>
                <a:gd name="T15" fmla="*/ 0 w 44"/>
                <a:gd name="T16" fmla="*/ 0 h 76"/>
                <a:gd name="T17" fmla="*/ 44 w 44"/>
                <a:gd name="T18" fmla="*/ 76 h 76"/>
              </a:gdLst>
              <a:ahLst/>
              <a:cxnLst>
                <a:cxn ang="T10">
                  <a:pos x="T0" y="T1"/>
                </a:cxn>
                <a:cxn ang="T11">
                  <a:pos x="T2" y="T3"/>
                </a:cxn>
                <a:cxn ang="T12">
                  <a:pos x="T4" y="T5"/>
                </a:cxn>
                <a:cxn ang="T13">
                  <a:pos x="T6" y="T7"/>
                </a:cxn>
                <a:cxn ang="T14">
                  <a:pos x="T8" y="T9"/>
                </a:cxn>
              </a:cxnLst>
              <a:rect l="T15" t="T16" r="T17" b="T18"/>
              <a:pathLst>
                <a:path w="44" h="76">
                  <a:moveTo>
                    <a:pt x="35" y="76"/>
                  </a:moveTo>
                  <a:lnTo>
                    <a:pt x="0" y="5"/>
                  </a:lnTo>
                  <a:lnTo>
                    <a:pt x="7" y="0"/>
                  </a:lnTo>
                  <a:lnTo>
                    <a:pt x="44" y="71"/>
                  </a:lnTo>
                  <a:lnTo>
                    <a:pt x="35" y="76"/>
                  </a:lnTo>
                  <a:close/>
                </a:path>
              </a:pathLst>
            </a:custGeom>
            <a:solidFill>
              <a:schemeClr val="bg1"/>
            </a:solidFill>
            <a:ln w="9525">
              <a:noFill/>
              <a:round/>
              <a:headEnd/>
              <a:tailEnd/>
            </a:ln>
          </p:spPr>
          <p:txBody>
            <a:bodyPr/>
            <a:lstStyle/>
            <a:p>
              <a:endParaRPr lang="en-US"/>
            </a:p>
          </p:txBody>
        </p:sp>
        <p:sp>
          <p:nvSpPr>
            <p:cNvPr id="22705" name="Freeform 149"/>
            <p:cNvSpPr>
              <a:spLocks/>
            </p:cNvSpPr>
            <p:nvPr/>
          </p:nvSpPr>
          <p:spPr bwMode="auto">
            <a:xfrm>
              <a:off x="-2406650" y="4481513"/>
              <a:ext cx="74613" cy="119063"/>
            </a:xfrm>
            <a:custGeom>
              <a:avLst/>
              <a:gdLst>
                <a:gd name="T0" fmla="*/ 2147483647 w 47"/>
                <a:gd name="T1" fmla="*/ 2147483647 h 75"/>
                <a:gd name="T2" fmla="*/ 0 w 47"/>
                <a:gd name="T3" fmla="*/ 2147483647 h 75"/>
                <a:gd name="T4" fmla="*/ 2147483647 w 47"/>
                <a:gd name="T5" fmla="*/ 0 h 75"/>
                <a:gd name="T6" fmla="*/ 2147483647 w 47"/>
                <a:gd name="T7" fmla="*/ 2147483647 h 75"/>
                <a:gd name="T8" fmla="*/ 2147483647 w 47"/>
                <a:gd name="T9" fmla="*/ 2147483647 h 75"/>
                <a:gd name="T10" fmla="*/ 0 60000 65536"/>
                <a:gd name="T11" fmla="*/ 0 60000 65536"/>
                <a:gd name="T12" fmla="*/ 0 60000 65536"/>
                <a:gd name="T13" fmla="*/ 0 60000 65536"/>
                <a:gd name="T14" fmla="*/ 0 60000 65536"/>
                <a:gd name="T15" fmla="*/ 0 w 47"/>
                <a:gd name="T16" fmla="*/ 0 h 75"/>
                <a:gd name="T17" fmla="*/ 47 w 47"/>
                <a:gd name="T18" fmla="*/ 75 h 75"/>
              </a:gdLst>
              <a:ahLst/>
              <a:cxnLst>
                <a:cxn ang="T10">
                  <a:pos x="T0" y="T1"/>
                </a:cxn>
                <a:cxn ang="T11">
                  <a:pos x="T2" y="T3"/>
                </a:cxn>
                <a:cxn ang="T12">
                  <a:pos x="T4" y="T5"/>
                </a:cxn>
                <a:cxn ang="T13">
                  <a:pos x="T6" y="T7"/>
                </a:cxn>
                <a:cxn ang="T14">
                  <a:pos x="T8" y="T9"/>
                </a:cxn>
              </a:cxnLst>
              <a:rect l="T15" t="T16" r="T17" b="T18"/>
              <a:pathLst>
                <a:path w="47" h="75">
                  <a:moveTo>
                    <a:pt x="38" y="75"/>
                  </a:moveTo>
                  <a:lnTo>
                    <a:pt x="0" y="5"/>
                  </a:lnTo>
                  <a:lnTo>
                    <a:pt x="10" y="0"/>
                  </a:lnTo>
                  <a:lnTo>
                    <a:pt x="47" y="71"/>
                  </a:lnTo>
                  <a:lnTo>
                    <a:pt x="38" y="75"/>
                  </a:lnTo>
                  <a:close/>
                </a:path>
              </a:pathLst>
            </a:custGeom>
            <a:solidFill>
              <a:schemeClr val="bg1"/>
            </a:solidFill>
            <a:ln w="9525">
              <a:noFill/>
              <a:round/>
              <a:headEnd/>
              <a:tailEnd/>
            </a:ln>
          </p:spPr>
          <p:txBody>
            <a:bodyPr/>
            <a:lstStyle/>
            <a:p>
              <a:endParaRPr lang="en-US"/>
            </a:p>
          </p:txBody>
        </p:sp>
        <p:sp>
          <p:nvSpPr>
            <p:cNvPr id="22706" name="Freeform 150"/>
            <p:cNvSpPr>
              <a:spLocks/>
            </p:cNvSpPr>
            <p:nvPr/>
          </p:nvSpPr>
          <p:spPr bwMode="auto">
            <a:xfrm>
              <a:off x="-2354262" y="4454525"/>
              <a:ext cx="76200" cy="117475"/>
            </a:xfrm>
            <a:custGeom>
              <a:avLst/>
              <a:gdLst>
                <a:gd name="T0" fmla="*/ 2147483647 w 48"/>
                <a:gd name="T1" fmla="*/ 2147483647 h 74"/>
                <a:gd name="T2" fmla="*/ 0 w 48"/>
                <a:gd name="T3" fmla="*/ 2147483647 h 74"/>
                <a:gd name="T4" fmla="*/ 2147483647 w 48"/>
                <a:gd name="T5" fmla="*/ 0 h 74"/>
                <a:gd name="T6" fmla="*/ 2147483647 w 48"/>
                <a:gd name="T7" fmla="*/ 2147483647 h 74"/>
                <a:gd name="T8" fmla="*/ 2147483647 w 48"/>
                <a:gd name="T9" fmla="*/ 2147483647 h 74"/>
                <a:gd name="T10" fmla="*/ 0 60000 65536"/>
                <a:gd name="T11" fmla="*/ 0 60000 65536"/>
                <a:gd name="T12" fmla="*/ 0 60000 65536"/>
                <a:gd name="T13" fmla="*/ 0 60000 65536"/>
                <a:gd name="T14" fmla="*/ 0 60000 65536"/>
                <a:gd name="T15" fmla="*/ 0 w 48"/>
                <a:gd name="T16" fmla="*/ 0 h 74"/>
                <a:gd name="T17" fmla="*/ 48 w 48"/>
                <a:gd name="T18" fmla="*/ 74 h 74"/>
              </a:gdLst>
              <a:ahLst/>
              <a:cxnLst>
                <a:cxn ang="T10">
                  <a:pos x="T0" y="T1"/>
                </a:cxn>
                <a:cxn ang="T11">
                  <a:pos x="T2" y="T3"/>
                </a:cxn>
                <a:cxn ang="T12">
                  <a:pos x="T4" y="T5"/>
                </a:cxn>
                <a:cxn ang="T13">
                  <a:pos x="T6" y="T7"/>
                </a:cxn>
                <a:cxn ang="T14">
                  <a:pos x="T8" y="T9"/>
                </a:cxn>
              </a:cxnLst>
              <a:rect l="T15" t="T16" r="T17" b="T18"/>
              <a:pathLst>
                <a:path w="48" h="74">
                  <a:moveTo>
                    <a:pt x="38" y="74"/>
                  </a:moveTo>
                  <a:lnTo>
                    <a:pt x="0" y="5"/>
                  </a:lnTo>
                  <a:lnTo>
                    <a:pt x="7" y="0"/>
                  </a:lnTo>
                  <a:lnTo>
                    <a:pt x="48" y="69"/>
                  </a:lnTo>
                  <a:lnTo>
                    <a:pt x="38" y="74"/>
                  </a:lnTo>
                  <a:close/>
                </a:path>
              </a:pathLst>
            </a:custGeom>
            <a:solidFill>
              <a:schemeClr val="bg1"/>
            </a:solidFill>
            <a:ln w="9525">
              <a:noFill/>
              <a:round/>
              <a:headEnd/>
              <a:tailEnd/>
            </a:ln>
          </p:spPr>
          <p:txBody>
            <a:bodyPr/>
            <a:lstStyle/>
            <a:p>
              <a:endParaRPr lang="en-US"/>
            </a:p>
          </p:txBody>
        </p:sp>
        <p:sp>
          <p:nvSpPr>
            <p:cNvPr id="22707" name="Freeform 151"/>
            <p:cNvSpPr>
              <a:spLocks/>
            </p:cNvSpPr>
            <p:nvPr/>
          </p:nvSpPr>
          <p:spPr bwMode="auto">
            <a:xfrm>
              <a:off x="-2305050" y="4424363"/>
              <a:ext cx="79375" cy="112713"/>
            </a:xfrm>
            <a:custGeom>
              <a:avLst/>
              <a:gdLst>
                <a:gd name="T0" fmla="*/ 2147483647 w 50"/>
                <a:gd name="T1" fmla="*/ 2147483647 h 71"/>
                <a:gd name="T2" fmla="*/ 0 w 50"/>
                <a:gd name="T3" fmla="*/ 2147483647 h 71"/>
                <a:gd name="T4" fmla="*/ 2147483647 w 50"/>
                <a:gd name="T5" fmla="*/ 0 h 71"/>
                <a:gd name="T6" fmla="*/ 2147483647 w 50"/>
                <a:gd name="T7" fmla="*/ 2147483647 h 71"/>
                <a:gd name="T8" fmla="*/ 2147483647 w 50"/>
                <a:gd name="T9" fmla="*/ 2147483647 h 71"/>
                <a:gd name="T10" fmla="*/ 0 60000 65536"/>
                <a:gd name="T11" fmla="*/ 0 60000 65536"/>
                <a:gd name="T12" fmla="*/ 0 60000 65536"/>
                <a:gd name="T13" fmla="*/ 0 60000 65536"/>
                <a:gd name="T14" fmla="*/ 0 60000 65536"/>
                <a:gd name="T15" fmla="*/ 0 w 50"/>
                <a:gd name="T16" fmla="*/ 0 h 71"/>
                <a:gd name="T17" fmla="*/ 50 w 50"/>
                <a:gd name="T18" fmla="*/ 71 h 71"/>
              </a:gdLst>
              <a:ahLst/>
              <a:cxnLst>
                <a:cxn ang="T10">
                  <a:pos x="T0" y="T1"/>
                </a:cxn>
                <a:cxn ang="T11">
                  <a:pos x="T2" y="T3"/>
                </a:cxn>
                <a:cxn ang="T12">
                  <a:pos x="T4" y="T5"/>
                </a:cxn>
                <a:cxn ang="T13">
                  <a:pos x="T6" y="T7"/>
                </a:cxn>
                <a:cxn ang="T14">
                  <a:pos x="T8" y="T9"/>
                </a:cxn>
              </a:cxnLst>
              <a:rect l="T15" t="T16" r="T17" b="T18"/>
              <a:pathLst>
                <a:path w="50" h="71">
                  <a:moveTo>
                    <a:pt x="40" y="71"/>
                  </a:moveTo>
                  <a:lnTo>
                    <a:pt x="0" y="5"/>
                  </a:lnTo>
                  <a:lnTo>
                    <a:pt x="7" y="0"/>
                  </a:lnTo>
                  <a:lnTo>
                    <a:pt x="50" y="67"/>
                  </a:lnTo>
                  <a:lnTo>
                    <a:pt x="40" y="71"/>
                  </a:lnTo>
                  <a:close/>
                </a:path>
              </a:pathLst>
            </a:custGeom>
            <a:solidFill>
              <a:schemeClr val="bg1"/>
            </a:solidFill>
            <a:ln w="9525">
              <a:noFill/>
              <a:round/>
              <a:headEnd/>
              <a:tailEnd/>
            </a:ln>
          </p:spPr>
          <p:txBody>
            <a:bodyPr/>
            <a:lstStyle/>
            <a:p>
              <a:endParaRPr lang="en-US"/>
            </a:p>
          </p:txBody>
        </p:sp>
        <p:sp>
          <p:nvSpPr>
            <p:cNvPr id="22708" name="Freeform 152"/>
            <p:cNvSpPr>
              <a:spLocks/>
            </p:cNvSpPr>
            <p:nvPr/>
          </p:nvSpPr>
          <p:spPr bwMode="auto">
            <a:xfrm>
              <a:off x="-2255837" y="4394200"/>
              <a:ext cx="77788" cy="112713"/>
            </a:xfrm>
            <a:custGeom>
              <a:avLst/>
              <a:gdLst>
                <a:gd name="T0" fmla="*/ 2147483647 w 49"/>
                <a:gd name="T1" fmla="*/ 2147483647 h 71"/>
                <a:gd name="T2" fmla="*/ 0 w 49"/>
                <a:gd name="T3" fmla="*/ 2147483647 h 71"/>
                <a:gd name="T4" fmla="*/ 2147483647 w 49"/>
                <a:gd name="T5" fmla="*/ 0 h 71"/>
                <a:gd name="T6" fmla="*/ 2147483647 w 49"/>
                <a:gd name="T7" fmla="*/ 2147483647 h 71"/>
                <a:gd name="T8" fmla="*/ 2147483647 w 49"/>
                <a:gd name="T9" fmla="*/ 2147483647 h 71"/>
                <a:gd name="T10" fmla="*/ 0 60000 65536"/>
                <a:gd name="T11" fmla="*/ 0 60000 65536"/>
                <a:gd name="T12" fmla="*/ 0 60000 65536"/>
                <a:gd name="T13" fmla="*/ 0 60000 65536"/>
                <a:gd name="T14" fmla="*/ 0 60000 65536"/>
                <a:gd name="T15" fmla="*/ 0 w 49"/>
                <a:gd name="T16" fmla="*/ 0 h 71"/>
                <a:gd name="T17" fmla="*/ 49 w 49"/>
                <a:gd name="T18" fmla="*/ 71 h 71"/>
              </a:gdLst>
              <a:ahLst/>
              <a:cxnLst>
                <a:cxn ang="T10">
                  <a:pos x="T0" y="T1"/>
                </a:cxn>
                <a:cxn ang="T11">
                  <a:pos x="T2" y="T3"/>
                </a:cxn>
                <a:cxn ang="T12">
                  <a:pos x="T4" y="T5"/>
                </a:cxn>
                <a:cxn ang="T13">
                  <a:pos x="T6" y="T7"/>
                </a:cxn>
                <a:cxn ang="T14">
                  <a:pos x="T8" y="T9"/>
                </a:cxn>
              </a:cxnLst>
              <a:rect l="T15" t="T16" r="T17" b="T18"/>
              <a:pathLst>
                <a:path w="49" h="71">
                  <a:moveTo>
                    <a:pt x="42" y="71"/>
                  </a:moveTo>
                  <a:lnTo>
                    <a:pt x="0" y="5"/>
                  </a:lnTo>
                  <a:lnTo>
                    <a:pt x="7" y="0"/>
                  </a:lnTo>
                  <a:lnTo>
                    <a:pt x="49" y="67"/>
                  </a:lnTo>
                  <a:lnTo>
                    <a:pt x="42" y="71"/>
                  </a:lnTo>
                  <a:close/>
                </a:path>
              </a:pathLst>
            </a:custGeom>
            <a:solidFill>
              <a:schemeClr val="bg1"/>
            </a:solidFill>
            <a:ln w="9525">
              <a:noFill/>
              <a:round/>
              <a:headEnd/>
              <a:tailEnd/>
            </a:ln>
          </p:spPr>
          <p:txBody>
            <a:bodyPr/>
            <a:lstStyle/>
            <a:p>
              <a:endParaRPr lang="en-US"/>
            </a:p>
          </p:txBody>
        </p:sp>
        <p:sp>
          <p:nvSpPr>
            <p:cNvPr id="22709" name="Freeform 153"/>
            <p:cNvSpPr>
              <a:spLocks/>
            </p:cNvSpPr>
            <p:nvPr/>
          </p:nvSpPr>
          <p:spPr bwMode="auto">
            <a:xfrm>
              <a:off x="-2211387" y="4360863"/>
              <a:ext cx="85725" cy="112713"/>
            </a:xfrm>
            <a:custGeom>
              <a:avLst/>
              <a:gdLst>
                <a:gd name="T0" fmla="*/ 2147483647 w 54"/>
                <a:gd name="T1" fmla="*/ 2147483647 h 71"/>
                <a:gd name="T2" fmla="*/ 0 w 54"/>
                <a:gd name="T3" fmla="*/ 2147483647 h 71"/>
                <a:gd name="T4" fmla="*/ 2147483647 w 54"/>
                <a:gd name="T5" fmla="*/ 0 h 71"/>
                <a:gd name="T6" fmla="*/ 2147483647 w 54"/>
                <a:gd name="T7" fmla="*/ 2147483647 h 71"/>
                <a:gd name="T8" fmla="*/ 2147483647 w 54"/>
                <a:gd name="T9" fmla="*/ 2147483647 h 71"/>
                <a:gd name="T10" fmla="*/ 0 60000 65536"/>
                <a:gd name="T11" fmla="*/ 0 60000 65536"/>
                <a:gd name="T12" fmla="*/ 0 60000 65536"/>
                <a:gd name="T13" fmla="*/ 0 60000 65536"/>
                <a:gd name="T14" fmla="*/ 0 60000 65536"/>
                <a:gd name="T15" fmla="*/ 0 w 54"/>
                <a:gd name="T16" fmla="*/ 0 h 71"/>
                <a:gd name="T17" fmla="*/ 54 w 54"/>
                <a:gd name="T18" fmla="*/ 71 h 71"/>
              </a:gdLst>
              <a:ahLst/>
              <a:cxnLst>
                <a:cxn ang="T10">
                  <a:pos x="T0" y="T1"/>
                </a:cxn>
                <a:cxn ang="T11">
                  <a:pos x="T2" y="T3"/>
                </a:cxn>
                <a:cxn ang="T12">
                  <a:pos x="T4" y="T5"/>
                </a:cxn>
                <a:cxn ang="T13">
                  <a:pos x="T6" y="T7"/>
                </a:cxn>
                <a:cxn ang="T14">
                  <a:pos x="T8" y="T9"/>
                </a:cxn>
              </a:cxnLst>
              <a:rect l="T15" t="T16" r="T17" b="T18"/>
              <a:pathLst>
                <a:path w="54" h="71">
                  <a:moveTo>
                    <a:pt x="45" y="71"/>
                  </a:moveTo>
                  <a:lnTo>
                    <a:pt x="0" y="5"/>
                  </a:lnTo>
                  <a:lnTo>
                    <a:pt x="10" y="0"/>
                  </a:lnTo>
                  <a:lnTo>
                    <a:pt x="54" y="66"/>
                  </a:lnTo>
                  <a:lnTo>
                    <a:pt x="45" y="71"/>
                  </a:lnTo>
                  <a:close/>
                </a:path>
              </a:pathLst>
            </a:custGeom>
            <a:solidFill>
              <a:schemeClr val="bg1"/>
            </a:solidFill>
            <a:ln w="9525">
              <a:noFill/>
              <a:round/>
              <a:headEnd/>
              <a:tailEnd/>
            </a:ln>
          </p:spPr>
          <p:txBody>
            <a:bodyPr/>
            <a:lstStyle/>
            <a:p>
              <a:endParaRPr lang="en-US"/>
            </a:p>
          </p:txBody>
        </p:sp>
        <p:sp>
          <p:nvSpPr>
            <p:cNvPr id="22710" name="Freeform 154"/>
            <p:cNvSpPr>
              <a:spLocks/>
            </p:cNvSpPr>
            <p:nvPr/>
          </p:nvSpPr>
          <p:spPr bwMode="auto">
            <a:xfrm>
              <a:off x="-2162175" y="4327525"/>
              <a:ext cx="85725" cy="112713"/>
            </a:xfrm>
            <a:custGeom>
              <a:avLst/>
              <a:gdLst>
                <a:gd name="T0" fmla="*/ 2147483647 w 54"/>
                <a:gd name="T1" fmla="*/ 2147483647 h 71"/>
                <a:gd name="T2" fmla="*/ 0 w 54"/>
                <a:gd name="T3" fmla="*/ 2147483647 h 71"/>
                <a:gd name="T4" fmla="*/ 2147483647 w 54"/>
                <a:gd name="T5" fmla="*/ 0 h 71"/>
                <a:gd name="T6" fmla="*/ 2147483647 w 54"/>
                <a:gd name="T7" fmla="*/ 2147483647 h 71"/>
                <a:gd name="T8" fmla="*/ 2147483647 w 54"/>
                <a:gd name="T9" fmla="*/ 2147483647 h 71"/>
                <a:gd name="T10" fmla="*/ 0 60000 65536"/>
                <a:gd name="T11" fmla="*/ 0 60000 65536"/>
                <a:gd name="T12" fmla="*/ 0 60000 65536"/>
                <a:gd name="T13" fmla="*/ 0 60000 65536"/>
                <a:gd name="T14" fmla="*/ 0 60000 65536"/>
                <a:gd name="T15" fmla="*/ 0 w 54"/>
                <a:gd name="T16" fmla="*/ 0 h 71"/>
                <a:gd name="T17" fmla="*/ 54 w 54"/>
                <a:gd name="T18" fmla="*/ 71 h 71"/>
              </a:gdLst>
              <a:ahLst/>
              <a:cxnLst>
                <a:cxn ang="T10">
                  <a:pos x="T0" y="T1"/>
                </a:cxn>
                <a:cxn ang="T11">
                  <a:pos x="T2" y="T3"/>
                </a:cxn>
                <a:cxn ang="T12">
                  <a:pos x="T4" y="T5"/>
                </a:cxn>
                <a:cxn ang="T13">
                  <a:pos x="T6" y="T7"/>
                </a:cxn>
                <a:cxn ang="T14">
                  <a:pos x="T8" y="T9"/>
                </a:cxn>
              </a:cxnLst>
              <a:rect l="T15" t="T16" r="T17" b="T18"/>
              <a:pathLst>
                <a:path w="54" h="71">
                  <a:moveTo>
                    <a:pt x="47" y="71"/>
                  </a:moveTo>
                  <a:lnTo>
                    <a:pt x="0" y="7"/>
                  </a:lnTo>
                  <a:lnTo>
                    <a:pt x="7" y="0"/>
                  </a:lnTo>
                  <a:lnTo>
                    <a:pt x="54" y="64"/>
                  </a:lnTo>
                  <a:lnTo>
                    <a:pt x="47" y="71"/>
                  </a:lnTo>
                  <a:close/>
                </a:path>
              </a:pathLst>
            </a:custGeom>
            <a:solidFill>
              <a:schemeClr val="bg1"/>
            </a:solidFill>
            <a:ln w="9525">
              <a:noFill/>
              <a:round/>
              <a:headEnd/>
              <a:tailEnd/>
            </a:ln>
          </p:spPr>
          <p:txBody>
            <a:bodyPr/>
            <a:lstStyle/>
            <a:p>
              <a:endParaRPr lang="en-US"/>
            </a:p>
          </p:txBody>
        </p:sp>
        <p:sp>
          <p:nvSpPr>
            <p:cNvPr id="22711" name="Freeform 155"/>
            <p:cNvSpPr>
              <a:spLocks/>
            </p:cNvSpPr>
            <p:nvPr/>
          </p:nvSpPr>
          <p:spPr bwMode="auto">
            <a:xfrm>
              <a:off x="-2117725" y="4294188"/>
              <a:ext cx="90488" cy="107950"/>
            </a:xfrm>
            <a:custGeom>
              <a:avLst/>
              <a:gdLst>
                <a:gd name="T0" fmla="*/ 2147483647 w 57"/>
                <a:gd name="T1" fmla="*/ 2147483647 h 68"/>
                <a:gd name="T2" fmla="*/ 0 w 57"/>
                <a:gd name="T3" fmla="*/ 2147483647 h 68"/>
                <a:gd name="T4" fmla="*/ 2147483647 w 57"/>
                <a:gd name="T5" fmla="*/ 0 h 68"/>
                <a:gd name="T6" fmla="*/ 2147483647 w 57"/>
                <a:gd name="T7" fmla="*/ 2147483647 h 68"/>
                <a:gd name="T8" fmla="*/ 2147483647 w 57"/>
                <a:gd name="T9" fmla="*/ 2147483647 h 68"/>
                <a:gd name="T10" fmla="*/ 0 60000 65536"/>
                <a:gd name="T11" fmla="*/ 0 60000 65536"/>
                <a:gd name="T12" fmla="*/ 0 60000 65536"/>
                <a:gd name="T13" fmla="*/ 0 60000 65536"/>
                <a:gd name="T14" fmla="*/ 0 60000 65536"/>
                <a:gd name="T15" fmla="*/ 0 w 57"/>
                <a:gd name="T16" fmla="*/ 0 h 68"/>
                <a:gd name="T17" fmla="*/ 57 w 57"/>
                <a:gd name="T18" fmla="*/ 68 h 68"/>
              </a:gdLst>
              <a:ahLst/>
              <a:cxnLst>
                <a:cxn ang="T10">
                  <a:pos x="T0" y="T1"/>
                </a:cxn>
                <a:cxn ang="T11">
                  <a:pos x="T2" y="T3"/>
                </a:cxn>
                <a:cxn ang="T12">
                  <a:pos x="T4" y="T5"/>
                </a:cxn>
                <a:cxn ang="T13">
                  <a:pos x="T6" y="T7"/>
                </a:cxn>
                <a:cxn ang="T14">
                  <a:pos x="T8" y="T9"/>
                </a:cxn>
              </a:cxnLst>
              <a:rect l="T15" t="T16" r="T17" b="T18"/>
              <a:pathLst>
                <a:path w="57" h="68">
                  <a:moveTo>
                    <a:pt x="50" y="68"/>
                  </a:moveTo>
                  <a:lnTo>
                    <a:pt x="0" y="4"/>
                  </a:lnTo>
                  <a:lnTo>
                    <a:pt x="7" y="0"/>
                  </a:lnTo>
                  <a:lnTo>
                    <a:pt x="57" y="63"/>
                  </a:lnTo>
                  <a:lnTo>
                    <a:pt x="50" y="68"/>
                  </a:lnTo>
                  <a:close/>
                </a:path>
              </a:pathLst>
            </a:custGeom>
            <a:solidFill>
              <a:schemeClr val="bg1"/>
            </a:solidFill>
            <a:ln w="9525">
              <a:noFill/>
              <a:round/>
              <a:headEnd/>
              <a:tailEnd/>
            </a:ln>
          </p:spPr>
          <p:txBody>
            <a:bodyPr/>
            <a:lstStyle/>
            <a:p>
              <a:endParaRPr lang="en-US"/>
            </a:p>
          </p:txBody>
        </p:sp>
        <p:sp>
          <p:nvSpPr>
            <p:cNvPr id="22712" name="Freeform 156"/>
            <p:cNvSpPr>
              <a:spLocks/>
            </p:cNvSpPr>
            <p:nvPr/>
          </p:nvSpPr>
          <p:spPr bwMode="auto">
            <a:xfrm>
              <a:off x="-2073275" y="4259263"/>
              <a:ext cx="90488" cy="106363"/>
            </a:xfrm>
            <a:custGeom>
              <a:avLst/>
              <a:gdLst>
                <a:gd name="T0" fmla="*/ 2147483647 w 57"/>
                <a:gd name="T1" fmla="*/ 2147483647 h 67"/>
                <a:gd name="T2" fmla="*/ 0 w 57"/>
                <a:gd name="T3" fmla="*/ 2147483647 h 67"/>
                <a:gd name="T4" fmla="*/ 2147483647 w 57"/>
                <a:gd name="T5" fmla="*/ 0 h 67"/>
                <a:gd name="T6" fmla="*/ 2147483647 w 57"/>
                <a:gd name="T7" fmla="*/ 2147483647 h 67"/>
                <a:gd name="T8" fmla="*/ 2147483647 w 57"/>
                <a:gd name="T9" fmla="*/ 2147483647 h 67"/>
                <a:gd name="T10" fmla="*/ 0 60000 65536"/>
                <a:gd name="T11" fmla="*/ 0 60000 65536"/>
                <a:gd name="T12" fmla="*/ 0 60000 65536"/>
                <a:gd name="T13" fmla="*/ 0 60000 65536"/>
                <a:gd name="T14" fmla="*/ 0 60000 65536"/>
                <a:gd name="T15" fmla="*/ 0 w 57"/>
                <a:gd name="T16" fmla="*/ 0 h 67"/>
                <a:gd name="T17" fmla="*/ 57 w 57"/>
                <a:gd name="T18" fmla="*/ 67 h 67"/>
              </a:gdLst>
              <a:ahLst/>
              <a:cxnLst>
                <a:cxn ang="T10">
                  <a:pos x="T0" y="T1"/>
                </a:cxn>
                <a:cxn ang="T11">
                  <a:pos x="T2" y="T3"/>
                </a:cxn>
                <a:cxn ang="T12">
                  <a:pos x="T4" y="T5"/>
                </a:cxn>
                <a:cxn ang="T13">
                  <a:pos x="T6" y="T7"/>
                </a:cxn>
                <a:cxn ang="T14">
                  <a:pos x="T8" y="T9"/>
                </a:cxn>
              </a:cxnLst>
              <a:rect l="T15" t="T16" r="T17" b="T18"/>
              <a:pathLst>
                <a:path w="57" h="67">
                  <a:moveTo>
                    <a:pt x="50" y="67"/>
                  </a:moveTo>
                  <a:lnTo>
                    <a:pt x="0" y="5"/>
                  </a:lnTo>
                  <a:lnTo>
                    <a:pt x="8" y="0"/>
                  </a:lnTo>
                  <a:lnTo>
                    <a:pt x="57" y="62"/>
                  </a:lnTo>
                  <a:lnTo>
                    <a:pt x="50" y="67"/>
                  </a:lnTo>
                  <a:close/>
                </a:path>
              </a:pathLst>
            </a:custGeom>
            <a:solidFill>
              <a:schemeClr val="bg1"/>
            </a:solidFill>
            <a:ln w="9525">
              <a:noFill/>
              <a:round/>
              <a:headEnd/>
              <a:tailEnd/>
            </a:ln>
          </p:spPr>
          <p:txBody>
            <a:bodyPr/>
            <a:lstStyle/>
            <a:p>
              <a:endParaRPr lang="en-US"/>
            </a:p>
          </p:txBody>
        </p:sp>
        <p:sp>
          <p:nvSpPr>
            <p:cNvPr id="22713" name="Freeform 157"/>
            <p:cNvSpPr>
              <a:spLocks/>
            </p:cNvSpPr>
            <p:nvPr/>
          </p:nvSpPr>
          <p:spPr bwMode="auto">
            <a:xfrm>
              <a:off x="-2027237" y="4222750"/>
              <a:ext cx="93663" cy="104775"/>
            </a:xfrm>
            <a:custGeom>
              <a:avLst/>
              <a:gdLst>
                <a:gd name="T0" fmla="*/ 2147483647 w 59"/>
                <a:gd name="T1" fmla="*/ 2147483647 h 66"/>
                <a:gd name="T2" fmla="*/ 0 w 59"/>
                <a:gd name="T3" fmla="*/ 2147483647 h 66"/>
                <a:gd name="T4" fmla="*/ 2147483647 w 59"/>
                <a:gd name="T5" fmla="*/ 0 h 66"/>
                <a:gd name="T6" fmla="*/ 2147483647 w 59"/>
                <a:gd name="T7" fmla="*/ 2147483647 h 66"/>
                <a:gd name="T8" fmla="*/ 2147483647 w 59"/>
                <a:gd name="T9" fmla="*/ 2147483647 h 66"/>
                <a:gd name="T10" fmla="*/ 0 60000 65536"/>
                <a:gd name="T11" fmla="*/ 0 60000 65536"/>
                <a:gd name="T12" fmla="*/ 0 60000 65536"/>
                <a:gd name="T13" fmla="*/ 0 60000 65536"/>
                <a:gd name="T14" fmla="*/ 0 60000 65536"/>
                <a:gd name="T15" fmla="*/ 0 w 59"/>
                <a:gd name="T16" fmla="*/ 0 h 66"/>
                <a:gd name="T17" fmla="*/ 59 w 59"/>
                <a:gd name="T18" fmla="*/ 66 h 66"/>
              </a:gdLst>
              <a:ahLst/>
              <a:cxnLst>
                <a:cxn ang="T10">
                  <a:pos x="T0" y="T1"/>
                </a:cxn>
                <a:cxn ang="T11">
                  <a:pos x="T2" y="T3"/>
                </a:cxn>
                <a:cxn ang="T12">
                  <a:pos x="T4" y="T5"/>
                </a:cxn>
                <a:cxn ang="T13">
                  <a:pos x="T6" y="T7"/>
                </a:cxn>
                <a:cxn ang="T14">
                  <a:pos x="T8" y="T9"/>
                </a:cxn>
              </a:cxnLst>
              <a:rect l="T15" t="T16" r="T17" b="T18"/>
              <a:pathLst>
                <a:path w="59" h="66">
                  <a:moveTo>
                    <a:pt x="52" y="66"/>
                  </a:moveTo>
                  <a:lnTo>
                    <a:pt x="0" y="5"/>
                  </a:lnTo>
                  <a:lnTo>
                    <a:pt x="7" y="0"/>
                  </a:lnTo>
                  <a:lnTo>
                    <a:pt x="59" y="59"/>
                  </a:lnTo>
                  <a:lnTo>
                    <a:pt x="52" y="66"/>
                  </a:lnTo>
                  <a:close/>
                </a:path>
              </a:pathLst>
            </a:custGeom>
            <a:solidFill>
              <a:schemeClr val="bg1"/>
            </a:solidFill>
            <a:ln w="9525">
              <a:noFill/>
              <a:round/>
              <a:headEnd/>
              <a:tailEnd/>
            </a:ln>
          </p:spPr>
          <p:txBody>
            <a:bodyPr/>
            <a:lstStyle/>
            <a:p>
              <a:endParaRPr lang="en-US"/>
            </a:p>
          </p:txBody>
        </p:sp>
        <p:sp>
          <p:nvSpPr>
            <p:cNvPr id="22714" name="Freeform 158"/>
            <p:cNvSpPr>
              <a:spLocks/>
            </p:cNvSpPr>
            <p:nvPr/>
          </p:nvSpPr>
          <p:spPr bwMode="auto">
            <a:xfrm>
              <a:off x="-1985962" y="4184650"/>
              <a:ext cx="96838" cy="101600"/>
            </a:xfrm>
            <a:custGeom>
              <a:avLst/>
              <a:gdLst>
                <a:gd name="T0" fmla="*/ 2147483647 w 61"/>
                <a:gd name="T1" fmla="*/ 2147483647 h 64"/>
                <a:gd name="T2" fmla="*/ 0 w 61"/>
                <a:gd name="T3" fmla="*/ 2147483647 h 64"/>
                <a:gd name="T4" fmla="*/ 2147483647 w 61"/>
                <a:gd name="T5" fmla="*/ 0 h 64"/>
                <a:gd name="T6" fmla="*/ 2147483647 w 61"/>
                <a:gd name="T7" fmla="*/ 2147483647 h 64"/>
                <a:gd name="T8" fmla="*/ 2147483647 w 61"/>
                <a:gd name="T9" fmla="*/ 2147483647 h 64"/>
                <a:gd name="T10" fmla="*/ 0 60000 65536"/>
                <a:gd name="T11" fmla="*/ 0 60000 65536"/>
                <a:gd name="T12" fmla="*/ 0 60000 65536"/>
                <a:gd name="T13" fmla="*/ 0 60000 65536"/>
                <a:gd name="T14" fmla="*/ 0 60000 65536"/>
                <a:gd name="T15" fmla="*/ 0 w 61"/>
                <a:gd name="T16" fmla="*/ 0 h 64"/>
                <a:gd name="T17" fmla="*/ 61 w 61"/>
                <a:gd name="T18" fmla="*/ 64 h 64"/>
              </a:gdLst>
              <a:ahLst/>
              <a:cxnLst>
                <a:cxn ang="T10">
                  <a:pos x="T0" y="T1"/>
                </a:cxn>
                <a:cxn ang="T11">
                  <a:pos x="T2" y="T3"/>
                </a:cxn>
                <a:cxn ang="T12">
                  <a:pos x="T4" y="T5"/>
                </a:cxn>
                <a:cxn ang="T13">
                  <a:pos x="T6" y="T7"/>
                </a:cxn>
                <a:cxn ang="T14">
                  <a:pos x="T8" y="T9"/>
                </a:cxn>
              </a:cxnLst>
              <a:rect l="T15" t="T16" r="T17" b="T18"/>
              <a:pathLst>
                <a:path w="61" h="64">
                  <a:moveTo>
                    <a:pt x="54" y="64"/>
                  </a:moveTo>
                  <a:lnTo>
                    <a:pt x="0" y="5"/>
                  </a:lnTo>
                  <a:lnTo>
                    <a:pt x="7" y="0"/>
                  </a:lnTo>
                  <a:lnTo>
                    <a:pt x="61" y="59"/>
                  </a:lnTo>
                  <a:lnTo>
                    <a:pt x="54" y="64"/>
                  </a:lnTo>
                  <a:close/>
                </a:path>
              </a:pathLst>
            </a:custGeom>
            <a:solidFill>
              <a:schemeClr val="bg1"/>
            </a:solidFill>
            <a:ln w="9525">
              <a:noFill/>
              <a:round/>
              <a:headEnd/>
              <a:tailEnd/>
            </a:ln>
          </p:spPr>
          <p:txBody>
            <a:bodyPr/>
            <a:lstStyle/>
            <a:p>
              <a:endParaRPr lang="en-US"/>
            </a:p>
          </p:txBody>
        </p:sp>
        <p:sp>
          <p:nvSpPr>
            <p:cNvPr id="22715" name="Freeform 159"/>
            <p:cNvSpPr>
              <a:spLocks/>
            </p:cNvSpPr>
            <p:nvPr/>
          </p:nvSpPr>
          <p:spPr bwMode="auto">
            <a:xfrm>
              <a:off x="-1941512" y="4143375"/>
              <a:ext cx="98425" cy="101600"/>
            </a:xfrm>
            <a:custGeom>
              <a:avLst/>
              <a:gdLst>
                <a:gd name="T0" fmla="*/ 2147483647 w 62"/>
                <a:gd name="T1" fmla="*/ 2147483647 h 64"/>
                <a:gd name="T2" fmla="*/ 0 w 62"/>
                <a:gd name="T3" fmla="*/ 2147483647 h 64"/>
                <a:gd name="T4" fmla="*/ 2147483647 w 62"/>
                <a:gd name="T5" fmla="*/ 0 h 64"/>
                <a:gd name="T6" fmla="*/ 2147483647 w 62"/>
                <a:gd name="T7" fmla="*/ 2147483647 h 64"/>
                <a:gd name="T8" fmla="*/ 2147483647 w 62"/>
                <a:gd name="T9" fmla="*/ 2147483647 h 64"/>
                <a:gd name="T10" fmla="*/ 0 60000 65536"/>
                <a:gd name="T11" fmla="*/ 0 60000 65536"/>
                <a:gd name="T12" fmla="*/ 0 60000 65536"/>
                <a:gd name="T13" fmla="*/ 0 60000 65536"/>
                <a:gd name="T14" fmla="*/ 0 60000 65536"/>
                <a:gd name="T15" fmla="*/ 0 w 62"/>
                <a:gd name="T16" fmla="*/ 0 h 64"/>
                <a:gd name="T17" fmla="*/ 62 w 62"/>
                <a:gd name="T18" fmla="*/ 64 h 64"/>
              </a:gdLst>
              <a:ahLst/>
              <a:cxnLst>
                <a:cxn ang="T10">
                  <a:pos x="T0" y="T1"/>
                </a:cxn>
                <a:cxn ang="T11">
                  <a:pos x="T2" y="T3"/>
                </a:cxn>
                <a:cxn ang="T12">
                  <a:pos x="T4" y="T5"/>
                </a:cxn>
                <a:cxn ang="T13">
                  <a:pos x="T6" y="T7"/>
                </a:cxn>
                <a:cxn ang="T14">
                  <a:pos x="T8" y="T9"/>
                </a:cxn>
              </a:cxnLst>
              <a:rect l="T15" t="T16" r="T17" b="T18"/>
              <a:pathLst>
                <a:path w="62" h="64">
                  <a:moveTo>
                    <a:pt x="54" y="64"/>
                  </a:moveTo>
                  <a:lnTo>
                    <a:pt x="0" y="7"/>
                  </a:lnTo>
                  <a:lnTo>
                    <a:pt x="7" y="0"/>
                  </a:lnTo>
                  <a:lnTo>
                    <a:pt x="62" y="59"/>
                  </a:lnTo>
                  <a:lnTo>
                    <a:pt x="54" y="64"/>
                  </a:lnTo>
                  <a:close/>
                </a:path>
              </a:pathLst>
            </a:custGeom>
            <a:solidFill>
              <a:schemeClr val="bg1"/>
            </a:solidFill>
            <a:ln w="9525">
              <a:noFill/>
              <a:round/>
              <a:headEnd/>
              <a:tailEnd/>
            </a:ln>
          </p:spPr>
          <p:txBody>
            <a:bodyPr/>
            <a:lstStyle/>
            <a:p>
              <a:endParaRPr lang="en-US"/>
            </a:p>
          </p:txBody>
        </p:sp>
        <p:sp>
          <p:nvSpPr>
            <p:cNvPr id="22716" name="Freeform 160"/>
            <p:cNvSpPr>
              <a:spLocks/>
            </p:cNvSpPr>
            <p:nvPr/>
          </p:nvSpPr>
          <p:spPr bwMode="auto">
            <a:xfrm>
              <a:off x="-1900237" y="4106863"/>
              <a:ext cx="98425" cy="96838"/>
            </a:xfrm>
            <a:custGeom>
              <a:avLst/>
              <a:gdLst>
                <a:gd name="T0" fmla="*/ 2147483647 w 62"/>
                <a:gd name="T1" fmla="*/ 2147483647 h 61"/>
                <a:gd name="T2" fmla="*/ 0 w 62"/>
                <a:gd name="T3" fmla="*/ 2147483647 h 61"/>
                <a:gd name="T4" fmla="*/ 2147483647 w 62"/>
                <a:gd name="T5" fmla="*/ 0 h 61"/>
                <a:gd name="T6" fmla="*/ 2147483647 w 62"/>
                <a:gd name="T7" fmla="*/ 2147483647 h 61"/>
                <a:gd name="T8" fmla="*/ 2147483647 w 62"/>
                <a:gd name="T9" fmla="*/ 2147483647 h 61"/>
                <a:gd name="T10" fmla="*/ 0 60000 65536"/>
                <a:gd name="T11" fmla="*/ 0 60000 65536"/>
                <a:gd name="T12" fmla="*/ 0 60000 65536"/>
                <a:gd name="T13" fmla="*/ 0 60000 65536"/>
                <a:gd name="T14" fmla="*/ 0 60000 65536"/>
                <a:gd name="T15" fmla="*/ 0 w 62"/>
                <a:gd name="T16" fmla="*/ 0 h 61"/>
                <a:gd name="T17" fmla="*/ 62 w 62"/>
                <a:gd name="T18" fmla="*/ 61 h 61"/>
              </a:gdLst>
              <a:ahLst/>
              <a:cxnLst>
                <a:cxn ang="T10">
                  <a:pos x="T0" y="T1"/>
                </a:cxn>
                <a:cxn ang="T11">
                  <a:pos x="T2" y="T3"/>
                </a:cxn>
                <a:cxn ang="T12">
                  <a:pos x="T4" y="T5"/>
                </a:cxn>
                <a:cxn ang="T13">
                  <a:pos x="T6" y="T7"/>
                </a:cxn>
                <a:cxn ang="T14">
                  <a:pos x="T8" y="T9"/>
                </a:cxn>
              </a:cxnLst>
              <a:rect l="T15" t="T16" r="T17" b="T18"/>
              <a:pathLst>
                <a:path w="62" h="61">
                  <a:moveTo>
                    <a:pt x="54" y="61"/>
                  </a:moveTo>
                  <a:lnTo>
                    <a:pt x="0" y="4"/>
                  </a:lnTo>
                  <a:lnTo>
                    <a:pt x="5" y="0"/>
                  </a:lnTo>
                  <a:lnTo>
                    <a:pt x="62" y="54"/>
                  </a:lnTo>
                  <a:lnTo>
                    <a:pt x="54" y="61"/>
                  </a:lnTo>
                  <a:close/>
                </a:path>
              </a:pathLst>
            </a:custGeom>
            <a:solidFill>
              <a:schemeClr val="bg1"/>
            </a:solidFill>
            <a:ln w="9525">
              <a:noFill/>
              <a:round/>
              <a:headEnd/>
              <a:tailEnd/>
            </a:ln>
          </p:spPr>
          <p:txBody>
            <a:bodyPr/>
            <a:lstStyle/>
            <a:p>
              <a:endParaRPr lang="en-US"/>
            </a:p>
          </p:txBody>
        </p:sp>
        <p:sp>
          <p:nvSpPr>
            <p:cNvPr id="22717" name="Freeform 161"/>
            <p:cNvSpPr>
              <a:spLocks/>
            </p:cNvSpPr>
            <p:nvPr/>
          </p:nvSpPr>
          <p:spPr bwMode="auto">
            <a:xfrm>
              <a:off x="-1862137" y="4065588"/>
              <a:ext cx="101600" cy="96838"/>
            </a:xfrm>
            <a:custGeom>
              <a:avLst/>
              <a:gdLst>
                <a:gd name="T0" fmla="*/ 2147483647 w 64"/>
                <a:gd name="T1" fmla="*/ 2147483647 h 61"/>
                <a:gd name="T2" fmla="*/ 0 w 64"/>
                <a:gd name="T3" fmla="*/ 2147483647 h 61"/>
                <a:gd name="T4" fmla="*/ 2147483647 w 64"/>
                <a:gd name="T5" fmla="*/ 0 h 61"/>
                <a:gd name="T6" fmla="*/ 2147483647 w 64"/>
                <a:gd name="T7" fmla="*/ 2147483647 h 61"/>
                <a:gd name="T8" fmla="*/ 2147483647 w 64"/>
                <a:gd name="T9" fmla="*/ 2147483647 h 61"/>
                <a:gd name="T10" fmla="*/ 0 60000 65536"/>
                <a:gd name="T11" fmla="*/ 0 60000 65536"/>
                <a:gd name="T12" fmla="*/ 0 60000 65536"/>
                <a:gd name="T13" fmla="*/ 0 60000 65536"/>
                <a:gd name="T14" fmla="*/ 0 60000 65536"/>
                <a:gd name="T15" fmla="*/ 0 w 64"/>
                <a:gd name="T16" fmla="*/ 0 h 61"/>
                <a:gd name="T17" fmla="*/ 64 w 64"/>
                <a:gd name="T18" fmla="*/ 61 h 61"/>
              </a:gdLst>
              <a:ahLst/>
              <a:cxnLst>
                <a:cxn ang="T10">
                  <a:pos x="T0" y="T1"/>
                </a:cxn>
                <a:cxn ang="T11">
                  <a:pos x="T2" y="T3"/>
                </a:cxn>
                <a:cxn ang="T12">
                  <a:pos x="T4" y="T5"/>
                </a:cxn>
                <a:cxn ang="T13">
                  <a:pos x="T6" y="T7"/>
                </a:cxn>
                <a:cxn ang="T14">
                  <a:pos x="T8" y="T9"/>
                </a:cxn>
              </a:cxnLst>
              <a:rect l="T15" t="T16" r="T17" b="T18"/>
              <a:pathLst>
                <a:path w="64" h="61">
                  <a:moveTo>
                    <a:pt x="59" y="61"/>
                  </a:moveTo>
                  <a:lnTo>
                    <a:pt x="0" y="7"/>
                  </a:lnTo>
                  <a:lnTo>
                    <a:pt x="7" y="0"/>
                  </a:lnTo>
                  <a:lnTo>
                    <a:pt x="64" y="54"/>
                  </a:lnTo>
                  <a:lnTo>
                    <a:pt x="59" y="61"/>
                  </a:lnTo>
                  <a:close/>
                </a:path>
              </a:pathLst>
            </a:custGeom>
            <a:solidFill>
              <a:schemeClr val="bg1"/>
            </a:solidFill>
            <a:ln w="9525">
              <a:noFill/>
              <a:round/>
              <a:headEnd/>
              <a:tailEnd/>
            </a:ln>
          </p:spPr>
          <p:txBody>
            <a:bodyPr/>
            <a:lstStyle/>
            <a:p>
              <a:endParaRPr lang="en-US"/>
            </a:p>
          </p:txBody>
        </p:sp>
        <p:sp>
          <p:nvSpPr>
            <p:cNvPr id="22718" name="Freeform 162"/>
            <p:cNvSpPr>
              <a:spLocks/>
            </p:cNvSpPr>
            <p:nvPr/>
          </p:nvSpPr>
          <p:spPr bwMode="auto">
            <a:xfrm>
              <a:off x="-1820862" y="4019550"/>
              <a:ext cx="101600" cy="98425"/>
            </a:xfrm>
            <a:custGeom>
              <a:avLst/>
              <a:gdLst>
                <a:gd name="T0" fmla="*/ 2147483647 w 64"/>
                <a:gd name="T1" fmla="*/ 2147483647 h 62"/>
                <a:gd name="T2" fmla="*/ 0 w 64"/>
                <a:gd name="T3" fmla="*/ 2147483647 h 62"/>
                <a:gd name="T4" fmla="*/ 2147483647 w 64"/>
                <a:gd name="T5" fmla="*/ 0 h 62"/>
                <a:gd name="T6" fmla="*/ 2147483647 w 64"/>
                <a:gd name="T7" fmla="*/ 2147483647 h 62"/>
                <a:gd name="T8" fmla="*/ 2147483647 w 64"/>
                <a:gd name="T9" fmla="*/ 2147483647 h 62"/>
                <a:gd name="T10" fmla="*/ 0 60000 65536"/>
                <a:gd name="T11" fmla="*/ 0 60000 65536"/>
                <a:gd name="T12" fmla="*/ 0 60000 65536"/>
                <a:gd name="T13" fmla="*/ 0 60000 65536"/>
                <a:gd name="T14" fmla="*/ 0 60000 65536"/>
                <a:gd name="T15" fmla="*/ 0 w 64"/>
                <a:gd name="T16" fmla="*/ 0 h 62"/>
                <a:gd name="T17" fmla="*/ 64 w 64"/>
                <a:gd name="T18" fmla="*/ 62 h 62"/>
              </a:gdLst>
              <a:ahLst/>
              <a:cxnLst>
                <a:cxn ang="T10">
                  <a:pos x="T0" y="T1"/>
                </a:cxn>
                <a:cxn ang="T11">
                  <a:pos x="T2" y="T3"/>
                </a:cxn>
                <a:cxn ang="T12">
                  <a:pos x="T4" y="T5"/>
                </a:cxn>
                <a:cxn ang="T13">
                  <a:pos x="T6" y="T7"/>
                </a:cxn>
                <a:cxn ang="T14">
                  <a:pos x="T8" y="T9"/>
                </a:cxn>
              </a:cxnLst>
              <a:rect l="T15" t="T16" r="T17" b="T18"/>
              <a:pathLst>
                <a:path w="64" h="62">
                  <a:moveTo>
                    <a:pt x="59" y="62"/>
                  </a:moveTo>
                  <a:lnTo>
                    <a:pt x="0" y="7"/>
                  </a:lnTo>
                  <a:lnTo>
                    <a:pt x="4" y="0"/>
                  </a:lnTo>
                  <a:lnTo>
                    <a:pt x="64" y="55"/>
                  </a:lnTo>
                  <a:lnTo>
                    <a:pt x="59" y="62"/>
                  </a:lnTo>
                  <a:close/>
                </a:path>
              </a:pathLst>
            </a:custGeom>
            <a:solidFill>
              <a:schemeClr val="bg1"/>
            </a:solidFill>
            <a:ln w="9525">
              <a:noFill/>
              <a:round/>
              <a:headEnd/>
              <a:tailEnd/>
            </a:ln>
          </p:spPr>
          <p:txBody>
            <a:bodyPr/>
            <a:lstStyle/>
            <a:p>
              <a:endParaRPr lang="en-US"/>
            </a:p>
          </p:txBody>
        </p:sp>
        <p:sp>
          <p:nvSpPr>
            <p:cNvPr id="22719" name="Freeform 163"/>
            <p:cNvSpPr>
              <a:spLocks/>
            </p:cNvSpPr>
            <p:nvPr/>
          </p:nvSpPr>
          <p:spPr bwMode="auto">
            <a:xfrm>
              <a:off x="-1784350" y="3978275"/>
              <a:ext cx="106363" cy="93663"/>
            </a:xfrm>
            <a:custGeom>
              <a:avLst/>
              <a:gdLst>
                <a:gd name="T0" fmla="*/ 2147483647 w 67"/>
                <a:gd name="T1" fmla="*/ 2147483647 h 59"/>
                <a:gd name="T2" fmla="*/ 0 w 67"/>
                <a:gd name="T3" fmla="*/ 2147483647 h 59"/>
                <a:gd name="T4" fmla="*/ 2147483647 w 67"/>
                <a:gd name="T5" fmla="*/ 0 h 59"/>
                <a:gd name="T6" fmla="*/ 2147483647 w 67"/>
                <a:gd name="T7" fmla="*/ 2147483647 h 59"/>
                <a:gd name="T8" fmla="*/ 2147483647 w 67"/>
                <a:gd name="T9" fmla="*/ 2147483647 h 59"/>
                <a:gd name="T10" fmla="*/ 0 60000 65536"/>
                <a:gd name="T11" fmla="*/ 0 60000 65536"/>
                <a:gd name="T12" fmla="*/ 0 60000 65536"/>
                <a:gd name="T13" fmla="*/ 0 60000 65536"/>
                <a:gd name="T14" fmla="*/ 0 60000 65536"/>
                <a:gd name="T15" fmla="*/ 0 w 67"/>
                <a:gd name="T16" fmla="*/ 0 h 59"/>
                <a:gd name="T17" fmla="*/ 67 w 67"/>
                <a:gd name="T18" fmla="*/ 59 h 59"/>
              </a:gdLst>
              <a:ahLst/>
              <a:cxnLst>
                <a:cxn ang="T10">
                  <a:pos x="T0" y="T1"/>
                </a:cxn>
                <a:cxn ang="T11">
                  <a:pos x="T2" y="T3"/>
                </a:cxn>
                <a:cxn ang="T12">
                  <a:pos x="T4" y="T5"/>
                </a:cxn>
                <a:cxn ang="T13">
                  <a:pos x="T6" y="T7"/>
                </a:cxn>
                <a:cxn ang="T14">
                  <a:pos x="T8" y="T9"/>
                </a:cxn>
              </a:cxnLst>
              <a:rect l="T15" t="T16" r="T17" b="T18"/>
              <a:pathLst>
                <a:path w="67" h="59">
                  <a:moveTo>
                    <a:pt x="59" y="59"/>
                  </a:moveTo>
                  <a:lnTo>
                    <a:pt x="0" y="7"/>
                  </a:lnTo>
                  <a:lnTo>
                    <a:pt x="5" y="0"/>
                  </a:lnTo>
                  <a:lnTo>
                    <a:pt x="67" y="52"/>
                  </a:lnTo>
                  <a:lnTo>
                    <a:pt x="59" y="59"/>
                  </a:lnTo>
                  <a:close/>
                </a:path>
              </a:pathLst>
            </a:custGeom>
            <a:solidFill>
              <a:schemeClr val="bg1"/>
            </a:solidFill>
            <a:ln w="9525">
              <a:noFill/>
              <a:round/>
              <a:headEnd/>
              <a:tailEnd/>
            </a:ln>
          </p:spPr>
          <p:txBody>
            <a:bodyPr/>
            <a:lstStyle/>
            <a:p>
              <a:endParaRPr lang="en-US"/>
            </a:p>
          </p:txBody>
        </p:sp>
        <p:sp>
          <p:nvSpPr>
            <p:cNvPr id="22720" name="Freeform 164"/>
            <p:cNvSpPr>
              <a:spLocks/>
            </p:cNvSpPr>
            <p:nvPr/>
          </p:nvSpPr>
          <p:spPr bwMode="auto">
            <a:xfrm>
              <a:off x="-1746250" y="3933825"/>
              <a:ext cx="104775" cy="90488"/>
            </a:xfrm>
            <a:custGeom>
              <a:avLst/>
              <a:gdLst>
                <a:gd name="T0" fmla="*/ 2147483647 w 66"/>
                <a:gd name="T1" fmla="*/ 2147483647 h 57"/>
                <a:gd name="T2" fmla="*/ 0 w 66"/>
                <a:gd name="T3" fmla="*/ 2147483647 h 57"/>
                <a:gd name="T4" fmla="*/ 2147483647 w 66"/>
                <a:gd name="T5" fmla="*/ 0 h 57"/>
                <a:gd name="T6" fmla="*/ 2147483647 w 66"/>
                <a:gd name="T7" fmla="*/ 2147483647 h 57"/>
                <a:gd name="T8" fmla="*/ 2147483647 w 66"/>
                <a:gd name="T9" fmla="*/ 2147483647 h 57"/>
                <a:gd name="T10" fmla="*/ 0 60000 65536"/>
                <a:gd name="T11" fmla="*/ 0 60000 65536"/>
                <a:gd name="T12" fmla="*/ 0 60000 65536"/>
                <a:gd name="T13" fmla="*/ 0 60000 65536"/>
                <a:gd name="T14" fmla="*/ 0 60000 65536"/>
                <a:gd name="T15" fmla="*/ 0 w 66"/>
                <a:gd name="T16" fmla="*/ 0 h 57"/>
                <a:gd name="T17" fmla="*/ 66 w 66"/>
                <a:gd name="T18" fmla="*/ 57 h 57"/>
              </a:gdLst>
              <a:ahLst/>
              <a:cxnLst>
                <a:cxn ang="T10">
                  <a:pos x="T0" y="T1"/>
                </a:cxn>
                <a:cxn ang="T11">
                  <a:pos x="T2" y="T3"/>
                </a:cxn>
                <a:cxn ang="T12">
                  <a:pos x="T4" y="T5"/>
                </a:cxn>
                <a:cxn ang="T13">
                  <a:pos x="T6" y="T7"/>
                </a:cxn>
                <a:cxn ang="T14">
                  <a:pos x="T8" y="T9"/>
                </a:cxn>
              </a:cxnLst>
              <a:rect l="T15" t="T16" r="T17" b="T18"/>
              <a:pathLst>
                <a:path w="66" h="57">
                  <a:moveTo>
                    <a:pt x="61" y="57"/>
                  </a:moveTo>
                  <a:lnTo>
                    <a:pt x="0" y="7"/>
                  </a:lnTo>
                  <a:lnTo>
                    <a:pt x="5" y="0"/>
                  </a:lnTo>
                  <a:lnTo>
                    <a:pt x="66" y="50"/>
                  </a:lnTo>
                  <a:lnTo>
                    <a:pt x="61" y="57"/>
                  </a:lnTo>
                  <a:close/>
                </a:path>
              </a:pathLst>
            </a:custGeom>
            <a:solidFill>
              <a:schemeClr val="bg1"/>
            </a:solidFill>
            <a:ln w="9525">
              <a:noFill/>
              <a:round/>
              <a:headEnd/>
              <a:tailEnd/>
            </a:ln>
          </p:spPr>
          <p:txBody>
            <a:bodyPr/>
            <a:lstStyle/>
            <a:p>
              <a:endParaRPr lang="en-US"/>
            </a:p>
          </p:txBody>
        </p:sp>
        <p:sp>
          <p:nvSpPr>
            <p:cNvPr id="22721" name="Freeform 165"/>
            <p:cNvSpPr>
              <a:spLocks/>
            </p:cNvSpPr>
            <p:nvPr/>
          </p:nvSpPr>
          <p:spPr bwMode="auto">
            <a:xfrm>
              <a:off x="-1712912" y="3889375"/>
              <a:ext cx="109538" cy="88900"/>
            </a:xfrm>
            <a:custGeom>
              <a:avLst/>
              <a:gdLst>
                <a:gd name="T0" fmla="*/ 2147483647 w 69"/>
                <a:gd name="T1" fmla="*/ 2147483647 h 56"/>
                <a:gd name="T2" fmla="*/ 0 w 69"/>
                <a:gd name="T3" fmla="*/ 2147483647 h 56"/>
                <a:gd name="T4" fmla="*/ 2147483647 w 69"/>
                <a:gd name="T5" fmla="*/ 0 h 56"/>
                <a:gd name="T6" fmla="*/ 2147483647 w 69"/>
                <a:gd name="T7" fmla="*/ 2147483647 h 56"/>
                <a:gd name="T8" fmla="*/ 2147483647 w 69"/>
                <a:gd name="T9" fmla="*/ 2147483647 h 56"/>
                <a:gd name="T10" fmla="*/ 0 60000 65536"/>
                <a:gd name="T11" fmla="*/ 0 60000 65536"/>
                <a:gd name="T12" fmla="*/ 0 60000 65536"/>
                <a:gd name="T13" fmla="*/ 0 60000 65536"/>
                <a:gd name="T14" fmla="*/ 0 60000 65536"/>
                <a:gd name="T15" fmla="*/ 0 w 69"/>
                <a:gd name="T16" fmla="*/ 0 h 56"/>
                <a:gd name="T17" fmla="*/ 69 w 69"/>
                <a:gd name="T18" fmla="*/ 56 h 56"/>
              </a:gdLst>
              <a:ahLst/>
              <a:cxnLst>
                <a:cxn ang="T10">
                  <a:pos x="T0" y="T1"/>
                </a:cxn>
                <a:cxn ang="T11">
                  <a:pos x="T2" y="T3"/>
                </a:cxn>
                <a:cxn ang="T12">
                  <a:pos x="T4" y="T5"/>
                </a:cxn>
                <a:cxn ang="T13">
                  <a:pos x="T6" y="T7"/>
                </a:cxn>
                <a:cxn ang="T14">
                  <a:pos x="T8" y="T9"/>
                </a:cxn>
              </a:cxnLst>
              <a:rect l="T15" t="T16" r="T17" b="T18"/>
              <a:pathLst>
                <a:path w="69" h="56">
                  <a:moveTo>
                    <a:pt x="64" y="56"/>
                  </a:moveTo>
                  <a:lnTo>
                    <a:pt x="0" y="7"/>
                  </a:lnTo>
                  <a:lnTo>
                    <a:pt x="5" y="0"/>
                  </a:lnTo>
                  <a:lnTo>
                    <a:pt x="69" y="49"/>
                  </a:lnTo>
                  <a:lnTo>
                    <a:pt x="64" y="56"/>
                  </a:lnTo>
                  <a:close/>
                </a:path>
              </a:pathLst>
            </a:custGeom>
            <a:solidFill>
              <a:schemeClr val="bg1"/>
            </a:solidFill>
            <a:ln w="9525">
              <a:noFill/>
              <a:round/>
              <a:headEnd/>
              <a:tailEnd/>
            </a:ln>
          </p:spPr>
          <p:txBody>
            <a:bodyPr/>
            <a:lstStyle/>
            <a:p>
              <a:endParaRPr lang="en-US"/>
            </a:p>
          </p:txBody>
        </p:sp>
        <p:sp>
          <p:nvSpPr>
            <p:cNvPr id="22722" name="Freeform 166"/>
            <p:cNvSpPr>
              <a:spLocks/>
            </p:cNvSpPr>
            <p:nvPr/>
          </p:nvSpPr>
          <p:spPr bwMode="auto">
            <a:xfrm>
              <a:off x="-1677987" y="3843338"/>
              <a:ext cx="111125" cy="87313"/>
            </a:xfrm>
            <a:custGeom>
              <a:avLst/>
              <a:gdLst>
                <a:gd name="T0" fmla="*/ 2147483647 w 70"/>
                <a:gd name="T1" fmla="*/ 2147483647 h 55"/>
                <a:gd name="T2" fmla="*/ 0 w 70"/>
                <a:gd name="T3" fmla="*/ 2147483647 h 55"/>
                <a:gd name="T4" fmla="*/ 2147483647 w 70"/>
                <a:gd name="T5" fmla="*/ 0 h 55"/>
                <a:gd name="T6" fmla="*/ 2147483647 w 70"/>
                <a:gd name="T7" fmla="*/ 2147483647 h 55"/>
                <a:gd name="T8" fmla="*/ 2147483647 w 70"/>
                <a:gd name="T9" fmla="*/ 2147483647 h 55"/>
                <a:gd name="T10" fmla="*/ 0 60000 65536"/>
                <a:gd name="T11" fmla="*/ 0 60000 65536"/>
                <a:gd name="T12" fmla="*/ 0 60000 65536"/>
                <a:gd name="T13" fmla="*/ 0 60000 65536"/>
                <a:gd name="T14" fmla="*/ 0 60000 65536"/>
                <a:gd name="T15" fmla="*/ 0 w 70"/>
                <a:gd name="T16" fmla="*/ 0 h 55"/>
                <a:gd name="T17" fmla="*/ 70 w 70"/>
                <a:gd name="T18" fmla="*/ 55 h 55"/>
              </a:gdLst>
              <a:ahLst/>
              <a:cxnLst>
                <a:cxn ang="T10">
                  <a:pos x="T0" y="T1"/>
                </a:cxn>
                <a:cxn ang="T11">
                  <a:pos x="T2" y="T3"/>
                </a:cxn>
                <a:cxn ang="T12">
                  <a:pos x="T4" y="T5"/>
                </a:cxn>
                <a:cxn ang="T13">
                  <a:pos x="T6" y="T7"/>
                </a:cxn>
                <a:cxn ang="T14">
                  <a:pos x="T8" y="T9"/>
                </a:cxn>
              </a:cxnLst>
              <a:rect l="T15" t="T16" r="T17" b="T18"/>
              <a:pathLst>
                <a:path w="70" h="55">
                  <a:moveTo>
                    <a:pt x="63" y="55"/>
                  </a:moveTo>
                  <a:lnTo>
                    <a:pt x="0" y="7"/>
                  </a:lnTo>
                  <a:lnTo>
                    <a:pt x="7" y="0"/>
                  </a:lnTo>
                  <a:lnTo>
                    <a:pt x="70" y="47"/>
                  </a:lnTo>
                  <a:lnTo>
                    <a:pt x="63" y="55"/>
                  </a:lnTo>
                  <a:close/>
                </a:path>
              </a:pathLst>
            </a:custGeom>
            <a:solidFill>
              <a:schemeClr val="bg1"/>
            </a:solidFill>
            <a:ln w="9525">
              <a:noFill/>
              <a:round/>
              <a:headEnd/>
              <a:tailEnd/>
            </a:ln>
          </p:spPr>
          <p:txBody>
            <a:bodyPr/>
            <a:lstStyle/>
            <a:p>
              <a:endParaRPr lang="en-US"/>
            </a:p>
          </p:txBody>
        </p:sp>
        <p:sp>
          <p:nvSpPr>
            <p:cNvPr id="22723" name="Freeform 167"/>
            <p:cNvSpPr>
              <a:spLocks/>
            </p:cNvSpPr>
            <p:nvPr/>
          </p:nvSpPr>
          <p:spPr bwMode="auto">
            <a:xfrm>
              <a:off x="-1644650" y="3794125"/>
              <a:ext cx="112713" cy="87313"/>
            </a:xfrm>
            <a:custGeom>
              <a:avLst/>
              <a:gdLst>
                <a:gd name="T0" fmla="*/ 2147483647 w 71"/>
                <a:gd name="T1" fmla="*/ 2147483647 h 55"/>
                <a:gd name="T2" fmla="*/ 0 w 71"/>
                <a:gd name="T3" fmla="*/ 2147483647 h 55"/>
                <a:gd name="T4" fmla="*/ 2147483647 w 71"/>
                <a:gd name="T5" fmla="*/ 0 h 55"/>
                <a:gd name="T6" fmla="*/ 2147483647 w 71"/>
                <a:gd name="T7" fmla="*/ 2147483647 h 55"/>
                <a:gd name="T8" fmla="*/ 2147483647 w 71"/>
                <a:gd name="T9" fmla="*/ 2147483647 h 55"/>
                <a:gd name="T10" fmla="*/ 0 60000 65536"/>
                <a:gd name="T11" fmla="*/ 0 60000 65536"/>
                <a:gd name="T12" fmla="*/ 0 60000 65536"/>
                <a:gd name="T13" fmla="*/ 0 60000 65536"/>
                <a:gd name="T14" fmla="*/ 0 60000 65536"/>
                <a:gd name="T15" fmla="*/ 0 w 71"/>
                <a:gd name="T16" fmla="*/ 0 h 55"/>
                <a:gd name="T17" fmla="*/ 71 w 71"/>
                <a:gd name="T18" fmla="*/ 55 h 55"/>
              </a:gdLst>
              <a:ahLst/>
              <a:cxnLst>
                <a:cxn ang="T10">
                  <a:pos x="T0" y="T1"/>
                </a:cxn>
                <a:cxn ang="T11">
                  <a:pos x="T2" y="T3"/>
                </a:cxn>
                <a:cxn ang="T12">
                  <a:pos x="T4" y="T5"/>
                </a:cxn>
                <a:cxn ang="T13">
                  <a:pos x="T6" y="T7"/>
                </a:cxn>
                <a:cxn ang="T14">
                  <a:pos x="T8" y="T9"/>
                </a:cxn>
              </a:cxnLst>
              <a:rect l="T15" t="T16" r="T17" b="T18"/>
              <a:pathLst>
                <a:path w="71" h="55">
                  <a:moveTo>
                    <a:pt x="66" y="55"/>
                  </a:moveTo>
                  <a:lnTo>
                    <a:pt x="0" y="10"/>
                  </a:lnTo>
                  <a:lnTo>
                    <a:pt x="5" y="0"/>
                  </a:lnTo>
                  <a:lnTo>
                    <a:pt x="71" y="45"/>
                  </a:lnTo>
                  <a:lnTo>
                    <a:pt x="66" y="55"/>
                  </a:lnTo>
                  <a:close/>
                </a:path>
              </a:pathLst>
            </a:custGeom>
            <a:solidFill>
              <a:schemeClr val="bg1"/>
            </a:solidFill>
            <a:ln w="9525">
              <a:noFill/>
              <a:round/>
              <a:headEnd/>
              <a:tailEnd/>
            </a:ln>
          </p:spPr>
          <p:txBody>
            <a:bodyPr/>
            <a:lstStyle/>
            <a:p>
              <a:endParaRPr lang="en-US"/>
            </a:p>
          </p:txBody>
        </p:sp>
        <p:sp>
          <p:nvSpPr>
            <p:cNvPr id="22724" name="Freeform 168"/>
            <p:cNvSpPr>
              <a:spLocks/>
            </p:cNvSpPr>
            <p:nvPr/>
          </p:nvSpPr>
          <p:spPr bwMode="auto">
            <a:xfrm>
              <a:off x="-1611312" y="3749675"/>
              <a:ext cx="112713" cy="79375"/>
            </a:xfrm>
            <a:custGeom>
              <a:avLst/>
              <a:gdLst>
                <a:gd name="T0" fmla="*/ 2147483647 w 71"/>
                <a:gd name="T1" fmla="*/ 2147483647 h 50"/>
                <a:gd name="T2" fmla="*/ 0 w 71"/>
                <a:gd name="T3" fmla="*/ 2147483647 h 50"/>
                <a:gd name="T4" fmla="*/ 2147483647 w 71"/>
                <a:gd name="T5" fmla="*/ 0 h 50"/>
                <a:gd name="T6" fmla="*/ 2147483647 w 71"/>
                <a:gd name="T7" fmla="*/ 2147483647 h 50"/>
                <a:gd name="T8" fmla="*/ 2147483647 w 71"/>
                <a:gd name="T9" fmla="*/ 2147483647 h 50"/>
                <a:gd name="T10" fmla="*/ 0 60000 65536"/>
                <a:gd name="T11" fmla="*/ 0 60000 65536"/>
                <a:gd name="T12" fmla="*/ 0 60000 65536"/>
                <a:gd name="T13" fmla="*/ 0 60000 65536"/>
                <a:gd name="T14" fmla="*/ 0 60000 65536"/>
                <a:gd name="T15" fmla="*/ 0 w 71"/>
                <a:gd name="T16" fmla="*/ 0 h 50"/>
                <a:gd name="T17" fmla="*/ 71 w 71"/>
                <a:gd name="T18" fmla="*/ 50 h 50"/>
              </a:gdLst>
              <a:ahLst/>
              <a:cxnLst>
                <a:cxn ang="T10">
                  <a:pos x="T0" y="T1"/>
                </a:cxn>
                <a:cxn ang="T11">
                  <a:pos x="T2" y="T3"/>
                </a:cxn>
                <a:cxn ang="T12">
                  <a:pos x="T4" y="T5"/>
                </a:cxn>
                <a:cxn ang="T13">
                  <a:pos x="T6" y="T7"/>
                </a:cxn>
                <a:cxn ang="T14">
                  <a:pos x="T8" y="T9"/>
                </a:cxn>
              </a:cxnLst>
              <a:rect l="T15" t="T16" r="T17" b="T18"/>
              <a:pathLst>
                <a:path w="71" h="50">
                  <a:moveTo>
                    <a:pt x="66" y="50"/>
                  </a:moveTo>
                  <a:lnTo>
                    <a:pt x="0" y="7"/>
                  </a:lnTo>
                  <a:lnTo>
                    <a:pt x="5" y="0"/>
                  </a:lnTo>
                  <a:lnTo>
                    <a:pt x="71" y="43"/>
                  </a:lnTo>
                  <a:lnTo>
                    <a:pt x="66" y="50"/>
                  </a:lnTo>
                  <a:close/>
                </a:path>
              </a:pathLst>
            </a:custGeom>
            <a:solidFill>
              <a:schemeClr val="bg1"/>
            </a:solidFill>
            <a:ln w="9525">
              <a:noFill/>
              <a:round/>
              <a:headEnd/>
              <a:tailEnd/>
            </a:ln>
          </p:spPr>
          <p:txBody>
            <a:bodyPr/>
            <a:lstStyle/>
            <a:p>
              <a:endParaRPr lang="en-US"/>
            </a:p>
          </p:txBody>
        </p:sp>
        <p:sp>
          <p:nvSpPr>
            <p:cNvPr id="22725" name="Freeform 169"/>
            <p:cNvSpPr>
              <a:spLocks/>
            </p:cNvSpPr>
            <p:nvPr/>
          </p:nvSpPr>
          <p:spPr bwMode="auto">
            <a:xfrm>
              <a:off x="-1581150" y="3700463"/>
              <a:ext cx="112713" cy="79375"/>
            </a:xfrm>
            <a:custGeom>
              <a:avLst/>
              <a:gdLst>
                <a:gd name="T0" fmla="*/ 2147483647 w 71"/>
                <a:gd name="T1" fmla="*/ 2147483647 h 50"/>
                <a:gd name="T2" fmla="*/ 0 w 71"/>
                <a:gd name="T3" fmla="*/ 2147483647 h 50"/>
                <a:gd name="T4" fmla="*/ 2147483647 w 71"/>
                <a:gd name="T5" fmla="*/ 0 h 50"/>
                <a:gd name="T6" fmla="*/ 2147483647 w 71"/>
                <a:gd name="T7" fmla="*/ 2147483647 h 50"/>
                <a:gd name="T8" fmla="*/ 2147483647 w 71"/>
                <a:gd name="T9" fmla="*/ 2147483647 h 50"/>
                <a:gd name="T10" fmla="*/ 0 60000 65536"/>
                <a:gd name="T11" fmla="*/ 0 60000 65536"/>
                <a:gd name="T12" fmla="*/ 0 60000 65536"/>
                <a:gd name="T13" fmla="*/ 0 60000 65536"/>
                <a:gd name="T14" fmla="*/ 0 60000 65536"/>
                <a:gd name="T15" fmla="*/ 0 w 71"/>
                <a:gd name="T16" fmla="*/ 0 h 50"/>
                <a:gd name="T17" fmla="*/ 71 w 71"/>
                <a:gd name="T18" fmla="*/ 50 h 50"/>
              </a:gdLst>
              <a:ahLst/>
              <a:cxnLst>
                <a:cxn ang="T10">
                  <a:pos x="T0" y="T1"/>
                </a:cxn>
                <a:cxn ang="T11">
                  <a:pos x="T2" y="T3"/>
                </a:cxn>
                <a:cxn ang="T12">
                  <a:pos x="T4" y="T5"/>
                </a:cxn>
                <a:cxn ang="T13">
                  <a:pos x="T6" y="T7"/>
                </a:cxn>
                <a:cxn ang="T14">
                  <a:pos x="T8" y="T9"/>
                </a:cxn>
              </a:cxnLst>
              <a:rect l="T15" t="T16" r="T17" b="T18"/>
              <a:pathLst>
                <a:path w="71" h="50">
                  <a:moveTo>
                    <a:pt x="66" y="50"/>
                  </a:moveTo>
                  <a:lnTo>
                    <a:pt x="0" y="8"/>
                  </a:lnTo>
                  <a:lnTo>
                    <a:pt x="5" y="0"/>
                  </a:lnTo>
                  <a:lnTo>
                    <a:pt x="71" y="41"/>
                  </a:lnTo>
                  <a:lnTo>
                    <a:pt x="66" y="50"/>
                  </a:lnTo>
                  <a:close/>
                </a:path>
              </a:pathLst>
            </a:custGeom>
            <a:solidFill>
              <a:schemeClr val="bg1"/>
            </a:solidFill>
            <a:ln w="9525">
              <a:noFill/>
              <a:round/>
              <a:headEnd/>
              <a:tailEnd/>
            </a:ln>
          </p:spPr>
          <p:txBody>
            <a:bodyPr/>
            <a:lstStyle/>
            <a:p>
              <a:endParaRPr lang="en-US"/>
            </a:p>
          </p:txBody>
        </p:sp>
        <p:sp>
          <p:nvSpPr>
            <p:cNvPr id="22726" name="Freeform 170"/>
            <p:cNvSpPr>
              <a:spLocks/>
            </p:cNvSpPr>
            <p:nvPr/>
          </p:nvSpPr>
          <p:spPr bwMode="auto">
            <a:xfrm>
              <a:off x="-1550987" y="3652838"/>
              <a:ext cx="115888" cy="74613"/>
            </a:xfrm>
            <a:custGeom>
              <a:avLst/>
              <a:gdLst>
                <a:gd name="T0" fmla="*/ 2147483647 w 73"/>
                <a:gd name="T1" fmla="*/ 2147483647 h 47"/>
                <a:gd name="T2" fmla="*/ 0 w 73"/>
                <a:gd name="T3" fmla="*/ 2147483647 h 47"/>
                <a:gd name="T4" fmla="*/ 2147483647 w 73"/>
                <a:gd name="T5" fmla="*/ 0 h 47"/>
                <a:gd name="T6" fmla="*/ 2147483647 w 73"/>
                <a:gd name="T7" fmla="*/ 2147483647 h 47"/>
                <a:gd name="T8" fmla="*/ 2147483647 w 73"/>
                <a:gd name="T9" fmla="*/ 2147483647 h 47"/>
                <a:gd name="T10" fmla="*/ 0 60000 65536"/>
                <a:gd name="T11" fmla="*/ 0 60000 65536"/>
                <a:gd name="T12" fmla="*/ 0 60000 65536"/>
                <a:gd name="T13" fmla="*/ 0 60000 65536"/>
                <a:gd name="T14" fmla="*/ 0 60000 65536"/>
                <a:gd name="T15" fmla="*/ 0 w 73"/>
                <a:gd name="T16" fmla="*/ 0 h 47"/>
                <a:gd name="T17" fmla="*/ 73 w 73"/>
                <a:gd name="T18" fmla="*/ 47 h 47"/>
              </a:gdLst>
              <a:ahLst/>
              <a:cxnLst>
                <a:cxn ang="T10">
                  <a:pos x="T0" y="T1"/>
                </a:cxn>
                <a:cxn ang="T11">
                  <a:pos x="T2" y="T3"/>
                </a:cxn>
                <a:cxn ang="T12">
                  <a:pos x="T4" y="T5"/>
                </a:cxn>
                <a:cxn ang="T13">
                  <a:pos x="T6" y="T7"/>
                </a:cxn>
                <a:cxn ang="T14">
                  <a:pos x="T8" y="T9"/>
                </a:cxn>
              </a:cxnLst>
              <a:rect l="T15" t="T16" r="T17" b="T18"/>
              <a:pathLst>
                <a:path w="73" h="47">
                  <a:moveTo>
                    <a:pt x="68" y="47"/>
                  </a:moveTo>
                  <a:lnTo>
                    <a:pt x="0" y="7"/>
                  </a:lnTo>
                  <a:lnTo>
                    <a:pt x="5" y="0"/>
                  </a:lnTo>
                  <a:lnTo>
                    <a:pt x="73" y="38"/>
                  </a:lnTo>
                  <a:lnTo>
                    <a:pt x="68" y="47"/>
                  </a:lnTo>
                  <a:close/>
                </a:path>
              </a:pathLst>
            </a:custGeom>
            <a:solidFill>
              <a:schemeClr val="bg1"/>
            </a:solidFill>
            <a:ln w="9525">
              <a:noFill/>
              <a:round/>
              <a:headEnd/>
              <a:tailEnd/>
            </a:ln>
          </p:spPr>
          <p:txBody>
            <a:bodyPr/>
            <a:lstStyle/>
            <a:p>
              <a:endParaRPr lang="en-US"/>
            </a:p>
          </p:txBody>
        </p:sp>
        <p:sp>
          <p:nvSpPr>
            <p:cNvPr id="22727" name="Freeform 171"/>
            <p:cNvSpPr>
              <a:spLocks/>
            </p:cNvSpPr>
            <p:nvPr/>
          </p:nvSpPr>
          <p:spPr bwMode="auto">
            <a:xfrm>
              <a:off x="-1525587" y="3600450"/>
              <a:ext cx="117475" cy="74613"/>
            </a:xfrm>
            <a:custGeom>
              <a:avLst/>
              <a:gdLst>
                <a:gd name="T0" fmla="*/ 2147483647 w 74"/>
                <a:gd name="T1" fmla="*/ 2147483647 h 47"/>
                <a:gd name="T2" fmla="*/ 0 w 74"/>
                <a:gd name="T3" fmla="*/ 2147483647 h 47"/>
                <a:gd name="T4" fmla="*/ 2147483647 w 74"/>
                <a:gd name="T5" fmla="*/ 0 h 47"/>
                <a:gd name="T6" fmla="*/ 2147483647 w 74"/>
                <a:gd name="T7" fmla="*/ 2147483647 h 47"/>
                <a:gd name="T8" fmla="*/ 2147483647 w 74"/>
                <a:gd name="T9" fmla="*/ 2147483647 h 47"/>
                <a:gd name="T10" fmla="*/ 0 60000 65536"/>
                <a:gd name="T11" fmla="*/ 0 60000 65536"/>
                <a:gd name="T12" fmla="*/ 0 60000 65536"/>
                <a:gd name="T13" fmla="*/ 0 60000 65536"/>
                <a:gd name="T14" fmla="*/ 0 60000 65536"/>
                <a:gd name="T15" fmla="*/ 0 w 74"/>
                <a:gd name="T16" fmla="*/ 0 h 47"/>
                <a:gd name="T17" fmla="*/ 74 w 74"/>
                <a:gd name="T18" fmla="*/ 47 h 47"/>
              </a:gdLst>
              <a:ahLst/>
              <a:cxnLst>
                <a:cxn ang="T10">
                  <a:pos x="T0" y="T1"/>
                </a:cxn>
                <a:cxn ang="T11">
                  <a:pos x="T2" y="T3"/>
                </a:cxn>
                <a:cxn ang="T12">
                  <a:pos x="T4" y="T5"/>
                </a:cxn>
                <a:cxn ang="T13">
                  <a:pos x="T6" y="T7"/>
                </a:cxn>
                <a:cxn ang="T14">
                  <a:pos x="T8" y="T9"/>
                </a:cxn>
              </a:cxnLst>
              <a:rect l="T15" t="T16" r="T17" b="T18"/>
              <a:pathLst>
                <a:path w="74" h="47">
                  <a:moveTo>
                    <a:pt x="71" y="47"/>
                  </a:moveTo>
                  <a:lnTo>
                    <a:pt x="0" y="9"/>
                  </a:lnTo>
                  <a:lnTo>
                    <a:pt x="5" y="0"/>
                  </a:lnTo>
                  <a:lnTo>
                    <a:pt x="74" y="37"/>
                  </a:lnTo>
                  <a:lnTo>
                    <a:pt x="71" y="47"/>
                  </a:lnTo>
                  <a:close/>
                </a:path>
              </a:pathLst>
            </a:custGeom>
            <a:solidFill>
              <a:schemeClr val="bg1"/>
            </a:solidFill>
            <a:ln w="9525">
              <a:noFill/>
              <a:round/>
              <a:headEnd/>
              <a:tailEnd/>
            </a:ln>
          </p:spPr>
          <p:txBody>
            <a:bodyPr/>
            <a:lstStyle/>
            <a:p>
              <a:endParaRPr lang="en-US"/>
            </a:p>
          </p:txBody>
        </p:sp>
        <p:sp>
          <p:nvSpPr>
            <p:cNvPr id="22728" name="Freeform 172"/>
            <p:cNvSpPr>
              <a:spLocks/>
            </p:cNvSpPr>
            <p:nvPr/>
          </p:nvSpPr>
          <p:spPr bwMode="auto">
            <a:xfrm>
              <a:off x="-1498600" y="3551238"/>
              <a:ext cx="120650" cy="71438"/>
            </a:xfrm>
            <a:custGeom>
              <a:avLst/>
              <a:gdLst>
                <a:gd name="T0" fmla="*/ 2147483647 w 76"/>
                <a:gd name="T1" fmla="*/ 2147483647 h 45"/>
                <a:gd name="T2" fmla="*/ 0 w 76"/>
                <a:gd name="T3" fmla="*/ 2147483647 h 45"/>
                <a:gd name="T4" fmla="*/ 2147483647 w 76"/>
                <a:gd name="T5" fmla="*/ 0 h 45"/>
                <a:gd name="T6" fmla="*/ 2147483647 w 76"/>
                <a:gd name="T7" fmla="*/ 2147483647 h 45"/>
                <a:gd name="T8" fmla="*/ 2147483647 w 76"/>
                <a:gd name="T9" fmla="*/ 2147483647 h 45"/>
                <a:gd name="T10" fmla="*/ 0 60000 65536"/>
                <a:gd name="T11" fmla="*/ 0 60000 65536"/>
                <a:gd name="T12" fmla="*/ 0 60000 65536"/>
                <a:gd name="T13" fmla="*/ 0 60000 65536"/>
                <a:gd name="T14" fmla="*/ 0 60000 65536"/>
                <a:gd name="T15" fmla="*/ 0 w 76"/>
                <a:gd name="T16" fmla="*/ 0 h 45"/>
                <a:gd name="T17" fmla="*/ 76 w 76"/>
                <a:gd name="T18" fmla="*/ 45 h 45"/>
              </a:gdLst>
              <a:ahLst/>
              <a:cxnLst>
                <a:cxn ang="T10">
                  <a:pos x="T0" y="T1"/>
                </a:cxn>
                <a:cxn ang="T11">
                  <a:pos x="T2" y="T3"/>
                </a:cxn>
                <a:cxn ang="T12">
                  <a:pos x="T4" y="T5"/>
                </a:cxn>
                <a:cxn ang="T13">
                  <a:pos x="T6" y="T7"/>
                </a:cxn>
                <a:cxn ang="T14">
                  <a:pos x="T8" y="T9"/>
                </a:cxn>
              </a:cxnLst>
              <a:rect l="T15" t="T16" r="T17" b="T18"/>
              <a:pathLst>
                <a:path w="76" h="45">
                  <a:moveTo>
                    <a:pt x="71" y="45"/>
                  </a:moveTo>
                  <a:lnTo>
                    <a:pt x="0" y="7"/>
                  </a:lnTo>
                  <a:lnTo>
                    <a:pt x="5" y="0"/>
                  </a:lnTo>
                  <a:lnTo>
                    <a:pt x="76" y="35"/>
                  </a:lnTo>
                  <a:lnTo>
                    <a:pt x="71" y="45"/>
                  </a:lnTo>
                  <a:close/>
                </a:path>
              </a:pathLst>
            </a:custGeom>
            <a:solidFill>
              <a:schemeClr val="bg1"/>
            </a:solidFill>
            <a:ln w="9525">
              <a:noFill/>
              <a:round/>
              <a:headEnd/>
              <a:tailEnd/>
            </a:ln>
          </p:spPr>
          <p:txBody>
            <a:bodyPr/>
            <a:lstStyle/>
            <a:p>
              <a:endParaRPr lang="en-US"/>
            </a:p>
          </p:txBody>
        </p:sp>
        <p:sp>
          <p:nvSpPr>
            <p:cNvPr id="22729" name="Freeform 173"/>
            <p:cNvSpPr>
              <a:spLocks/>
            </p:cNvSpPr>
            <p:nvPr/>
          </p:nvSpPr>
          <p:spPr bwMode="auto">
            <a:xfrm>
              <a:off x="-1473200" y="3498850"/>
              <a:ext cx="120650" cy="66675"/>
            </a:xfrm>
            <a:custGeom>
              <a:avLst/>
              <a:gdLst>
                <a:gd name="T0" fmla="*/ 2147483647 w 76"/>
                <a:gd name="T1" fmla="*/ 2147483647 h 42"/>
                <a:gd name="T2" fmla="*/ 0 w 76"/>
                <a:gd name="T3" fmla="*/ 2147483647 h 42"/>
                <a:gd name="T4" fmla="*/ 2147483647 w 76"/>
                <a:gd name="T5" fmla="*/ 0 h 42"/>
                <a:gd name="T6" fmla="*/ 2147483647 w 76"/>
                <a:gd name="T7" fmla="*/ 2147483647 h 42"/>
                <a:gd name="T8" fmla="*/ 2147483647 w 76"/>
                <a:gd name="T9" fmla="*/ 2147483647 h 42"/>
                <a:gd name="T10" fmla="*/ 0 60000 65536"/>
                <a:gd name="T11" fmla="*/ 0 60000 65536"/>
                <a:gd name="T12" fmla="*/ 0 60000 65536"/>
                <a:gd name="T13" fmla="*/ 0 60000 65536"/>
                <a:gd name="T14" fmla="*/ 0 60000 65536"/>
                <a:gd name="T15" fmla="*/ 0 w 76"/>
                <a:gd name="T16" fmla="*/ 0 h 42"/>
                <a:gd name="T17" fmla="*/ 76 w 76"/>
                <a:gd name="T18" fmla="*/ 42 h 42"/>
              </a:gdLst>
              <a:ahLst/>
              <a:cxnLst>
                <a:cxn ang="T10">
                  <a:pos x="T0" y="T1"/>
                </a:cxn>
                <a:cxn ang="T11">
                  <a:pos x="T2" y="T3"/>
                </a:cxn>
                <a:cxn ang="T12">
                  <a:pos x="T4" y="T5"/>
                </a:cxn>
                <a:cxn ang="T13">
                  <a:pos x="T6" y="T7"/>
                </a:cxn>
                <a:cxn ang="T14">
                  <a:pos x="T8" y="T9"/>
                </a:cxn>
              </a:cxnLst>
              <a:rect l="T15" t="T16" r="T17" b="T18"/>
              <a:pathLst>
                <a:path w="76" h="42">
                  <a:moveTo>
                    <a:pt x="71" y="42"/>
                  </a:moveTo>
                  <a:lnTo>
                    <a:pt x="0" y="9"/>
                  </a:lnTo>
                  <a:lnTo>
                    <a:pt x="5" y="0"/>
                  </a:lnTo>
                  <a:lnTo>
                    <a:pt x="76" y="33"/>
                  </a:lnTo>
                  <a:lnTo>
                    <a:pt x="71" y="42"/>
                  </a:lnTo>
                  <a:close/>
                </a:path>
              </a:pathLst>
            </a:custGeom>
            <a:solidFill>
              <a:schemeClr val="bg1"/>
            </a:solidFill>
            <a:ln w="9525">
              <a:noFill/>
              <a:round/>
              <a:headEnd/>
              <a:tailEnd/>
            </a:ln>
          </p:spPr>
          <p:txBody>
            <a:bodyPr/>
            <a:lstStyle/>
            <a:p>
              <a:endParaRPr lang="en-US"/>
            </a:p>
          </p:txBody>
        </p:sp>
        <p:sp>
          <p:nvSpPr>
            <p:cNvPr id="22730" name="Freeform 174"/>
            <p:cNvSpPr>
              <a:spLocks/>
            </p:cNvSpPr>
            <p:nvPr/>
          </p:nvSpPr>
          <p:spPr bwMode="auto">
            <a:xfrm>
              <a:off x="-1449387" y="3446463"/>
              <a:ext cx="123825" cy="63500"/>
            </a:xfrm>
            <a:custGeom>
              <a:avLst/>
              <a:gdLst>
                <a:gd name="T0" fmla="*/ 2147483647 w 78"/>
                <a:gd name="T1" fmla="*/ 2147483647 h 40"/>
                <a:gd name="T2" fmla="*/ 0 w 78"/>
                <a:gd name="T3" fmla="*/ 2147483647 h 40"/>
                <a:gd name="T4" fmla="*/ 2147483647 w 78"/>
                <a:gd name="T5" fmla="*/ 0 h 40"/>
                <a:gd name="T6" fmla="*/ 2147483647 w 78"/>
                <a:gd name="T7" fmla="*/ 2147483647 h 40"/>
                <a:gd name="T8" fmla="*/ 2147483647 w 78"/>
                <a:gd name="T9" fmla="*/ 2147483647 h 40"/>
                <a:gd name="T10" fmla="*/ 0 60000 65536"/>
                <a:gd name="T11" fmla="*/ 0 60000 65536"/>
                <a:gd name="T12" fmla="*/ 0 60000 65536"/>
                <a:gd name="T13" fmla="*/ 0 60000 65536"/>
                <a:gd name="T14" fmla="*/ 0 60000 65536"/>
                <a:gd name="T15" fmla="*/ 0 w 78"/>
                <a:gd name="T16" fmla="*/ 0 h 40"/>
                <a:gd name="T17" fmla="*/ 78 w 78"/>
                <a:gd name="T18" fmla="*/ 40 h 40"/>
              </a:gdLst>
              <a:ahLst/>
              <a:cxnLst>
                <a:cxn ang="T10">
                  <a:pos x="T0" y="T1"/>
                </a:cxn>
                <a:cxn ang="T11">
                  <a:pos x="T2" y="T3"/>
                </a:cxn>
                <a:cxn ang="T12">
                  <a:pos x="T4" y="T5"/>
                </a:cxn>
                <a:cxn ang="T13">
                  <a:pos x="T6" y="T7"/>
                </a:cxn>
                <a:cxn ang="T14">
                  <a:pos x="T8" y="T9"/>
                </a:cxn>
              </a:cxnLst>
              <a:rect l="T15" t="T16" r="T17" b="T18"/>
              <a:pathLst>
                <a:path w="78" h="40">
                  <a:moveTo>
                    <a:pt x="73" y="40"/>
                  </a:moveTo>
                  <a:lnTo>
                    <a:pt x="0" y="9"/>
                  </a:lnTo>
                  <a:lnTo>
                    <a:pt x="4" y="0"/>
                  </a:lnTo>
                  <a:lnTo>
                    <a:pt x="78" y="33"/>
                  </a:lnTo>
                  <a:lnTo>
                    <a:pt x="73" y="40"/>
                  </a:lnTo>
                  <a:close/>
                </a:path>
              </a:pathLst>
            </a:custGeom>
            <a:solidFill>
              <a:schemeClr val="bg1"/>
            </a:solidFill>
            <a:ln w="9525">
              <a:noFill/>
              <a:round/>
              <a:headEnd/>
              <a:tailEnd/>
            </a:ln>
          </p:spPr>
          <p:txBody>
            <a:bodyPr/>
            <a:lstStyle/>
            <a:p>
              <a:endParaRPr lang="en-US"/>
            </a:p>
          </p:txBody>
        </p:sp>
        <p:sp>
          <p:nvSpPr>
            <p:cNvPr id="22731" name="Freeform 175"/>
            <p:cNvSpPr>
              <a:spLocks/>
            </p:cNvSpPr>
            <p:nvPr/>
          </p:nvSpPr>
          <p:spPr bwMode="auto">
            <a:xfrm>
              <a:off x="-1423987" y="3394075"/>
              <a:ext cx="120650" cy="63500"/>
            </a:xfrm>
            <a:custGeom>
              <a:avLst/>
              <a:gdLst>
                <a:gd name="T0" fmla="*/ 2147483647 w 76"/>
                <a:gd name="T1" fmla="*/ 2147483647 h 40"/>
                <a:gd name="T2" fmla="*/ 0 w 76"/>
                <a:gd name="T3" fmla="*/ 2147483647 h 40"/>
                <a:gd name="T4" fmla="*/ 2147483647 w 76"/>
                <a:gd name="T5" fmla="*/ 0 h 40"/>
                <a:gd name="T6" fmla="*/ 2147483647 w 76"/>
                <a:gd name="T7" fmla="*/ 2147483647 h 40"/>
                <a:gd name="T8" fmla="*/ 2147483647 w 76"/>
                <a:gd name="T9" fmla="*/ 2147483647 h 40"/>
                <a:gd name="T10" fmla="*/ 0 60000 65536"/>
                <a:gd name="T11" fmla="*/ 0 60000 65536"/>
                <a:gd name="T12" fmla="*/ 0 60000 65536"/>
                <a:gd name="T13" fmla="*/ 0 60000 65536"/>
                <a:gd name="T14" fmla="*/ 0 60000 65536"/>
                <a:gd name="T15" fmla="*/ 0 w 76"/>
                <a:gd name="T16" fmla="*/ 0 h 40"/>
                <a:gd name="T17" fmla="*/ 76 w 76"/>
                <a:gd name="T18" fmla="*/ 40 h 40"/>
              </a:gdLst>
              <a:ahLst/>
              <a:cxnLst>
                <a:cxn ang="T10">
                  <a:pos x="T0" y="T1"/>
                </a:cxn>
                <a:cxn ang="T11">
                  <a:pos x="T2" y="T3"/>
                </a:cxn>
                <a:cxn ang="T12">
                  <a:pos x="T4" y="T5"/>
                </a:cxn>
                <a:cxn ang="T13">
                  <a:pos x="T6" y="T7"/>
                </a:cxn>
                <a:cxn ang="T14">
                  <a:pos x="T8" y="T9"/>
                </a:cxn>
              </a:cxnLst>
              <a:rect l="T15" t="T16" r="T17" b="T18"/>
              <a:pathLst>
                <a:path w="76" h="40">
                  <a:moveTo>
                    <a:pt x="73" y="40"/>
                  </a:moveTo>
                  <a:lnTo>
                    <a:pt x="0" y="9"/>
                  </a:lnTo>
                  <a:lnTo>
                    <a:pt x="3" y="0"/>
                  </a:lnTo>
                  <a:lnTo>
                    <a:pt x="76" y="30"/>
                  </a:lnTo>
                  <a:lnTo>
                    <a:pt x="73" y="40"/>
                  </a:lnTo>
                  <a:close/>
                </a:path>
              </a:pathLst>
            </a:custGeom>
            <a:solidFill>
              <a:schemeClr val="bg1"/>
            </a:solidFill>
            <a:ln w="9525">
              <a:noFill/>
              <a:round/>
              <a:headEnd/>
              <a:tailEnd/>
            </a:ln>
          </p:spPr>
          <p:txBody>
            <a:bodyPr/>
            <a:lstStyle/>
            <a:p>
              <a:endParaRPr lang="en-US"/>
            </a:p>
          </p:txBody>
        </p:sp>
        <p:sp>
          <p:nvSpPr>
            <p:cNvPr id="22732" name="Freeform 176"/>
            <p:cNvSpPr>
              <a:spLocks/>
            </p:cNvSpPr>
            <p:nvPr/>
          </p:nvSpPr>
          <p:spPr bwMode="auto">
            <a:xfrm>
              <a:off x="-1404937" y="3341688"/>
              <a:ext cx="123825" cy="58738"/>
            </a:xfrm>
            <a:custGeom>
              <a:avLst/>
              <a:gdLst>
                <a:gd name="T0" fmla="*/ 2147483647 w 78"/>
                <a:gd name="T1" fmla="*/ 2147483647 h 37"/>
                <a:gd name="T2" fmla="*/ 0 w 78"/>
                <a:gd name="T3" fmla="*/ 2147483647 h 37"/>
                <a:gd name="T4" fmla="*/ 2147483647 w 78"/>
                <a:gd name="T5" fmla="*/ 0 h 37"/>
                <a:gd name="T6" fmla="*/ 2147483647 w 78"/>
                <a:gd name="T7" fmla="*/ 2147483647 h 37"/>
                <a:gd name="T8" fmla="*/ 2147483647 w 78"/>
                <a:gd name="T9" fmla="*/ 2147483647 h 37"/>
                <a:gd name="T10" fmla="*/ 0 60000 65536"/>
                <a:gd name="T11" fmla="*/ 0 60000 65536"/>
                <a:gd name="T12" fmla="*/ 0 60000 65536"/>
                <a:gd name="T13" fmla="*/ 0 60000 65536"/>
                <a:gd name="T14" fmla="*/ 0 60000 65536"/>
                <a:gd name="T15" fmla="*/ 0 w 78"/>
                <a:gd name="T16" fmla="*/ 0 h 37"/>
                <a:gd name="T17" fmla="*/ 78 w 78"/>
                <a:gd name="T18" fmla="*/ 37 h 37"/>
              </a:gdLst>
              <a:ahLst/>
              <a:cxnLst>
                <a:cxn ang="T10">
                  <a:pos x="T0" y="T1"/>
                </a:cxn>
                <a:cxn ang="T11">
                  <a:pos x="T2" y="T3"/>
                </a:cxn>
                <a:cxn ang="T12">
                  <a:pos x="T4" y="T5"/>
                </a:cxn>
                <a:cxn ang="T13">
                  <a:pos x="T6" y="T7"/>
                </a:cxn>
                <a:cxn ang="T14">
                  <a:pos x="T8" y="T9"/>
                </a:cxn>
              </a:cxnLst>
              <a:rect l="T15" t="T16" r="T17" b="T18"/>
              <a:pathLst>
                <a:path w="78" h="37">
                  <a:moveTo>
                    <a:pt x="76" y="37"/>
                  </a:moveTo>
                  <a:lnTo>
                    <a:pt x="0" y="9"/>
                  </a:lnTo>
                  <a:lnTo>
                    <a:pt x="5" y="0"/>
                  </a:lnTo>
                  <a:lnTo>
                    <a:pt x="78" y="28"/>
                  </a:lnTo>
                  <a:lnTo>
                    <a:pt x="76" y="37"/>
                  </a:lnTo>
                  <a:close/>
                </a:path>
              </a:pathLst>
            </a:custGeom>
            <a:solidFill>
              <a:schemeClr val="bg1"/>
            </a:solidFill>
            <a:ln w="9525">
              <a:noFill/>
              <a:round/>
              <a:headEnd/>
              <a:tailEnd/>
            </a:ln>
          </p:spPr>
          <p:txBody>
            <a:bodyPr/>
            <a:lstStyle/>
            <a:p>
              <a:endParaRPr lang="en-US"/>
            </a:p>
          </p:txBody>
        </p:sp>
        <p:sp>
          <p:nvSpPr>
            <p:cNvPr id="22733" name="Freeform 177"/>
            <p:cNvSpPr>
              <a:spLocks/>
            </p:cNvSpPr>
            <p:nvPr/>
          </p:nvSpPr>
          <p:spPr bwMode="auto">
            <a:xfrm>
              <a:off x="-1382712" y="3289300"/>
              <a:ext cx="123825" cy="55563"/>
            </a:xfrm>
            <a:custGeom>
              <a:avLst/>
              <a:gdLst>
                <a:gd name="T0" fmla="*/ 2147483647 w 78"/>
                <a:gd name="T1" fmla="*/ 2147483647 h 35"/>
                <a:gd name="T2" fmla="*/ 0 w 78"/>
                <a:gd name="T3" fmla="*/ 2147483647 h 35"/>
                <a:gd name="T4" fmla="*/ 2147483647 w 78"/>
                <a:gd name="T5" fmla="*/ 0 h 35"/>
                <a:gd name="T6" fmla="*/ 2147483647 w 78"/>
                <a:gd name="T7" fmla="*/ 2147483647 h 35"/>
                <a:gd name="T8" fmla="*/ 2147483647 w 78"/>
                <a:gd name="T9" fmla="*/ 2147483647 h 35"/>
                <a:gd name="T10" fmla="*/ 0 60000 65536"/>
                <a:gd name="T11" fmla="*/ 0 60000 65536"/>
                <a:gd name="T12" fmla="*/ 0 60000 65536"/>
                <a:gd name="T13" fmla="*/ 0 60000 65536"/>
                <a:gd name="T14" fmla="*/ 0 60000 65536"/>
                <a:gd name="T15" fmla="*/ 0 w 78"/>
                <a:gd name="T16" fmla="*/ 0 h 35"/>
                <a:gd name="T17" fmla="*/ 78 w 78"/>
                <a:gd name="T18" fmla="*/ 35 h 35"/>
              </a:gdLst>
              <a:ahLst/>
              <a:cxnLst>
                <a:cxn ang="T10">
                  <a:pos x="T0" y="T1"/>
                </a:cxn>
                <a:cxn ang="T11">
                  <a:pos x="T2" y="T3"/>
                </a:cxn>
                <a:cxn ang="T12">
                  <a:pos x="T4" y="T5"/>
                </a:cxn>
                <a:cxn ang="T13">
                  <a:pos x="T6" y="T7"/>
                </a:cxn>
                <a:cxn ang="T14">
                  <a:pos x="T8" y="T9"/>
                </a:cxn>
              </a:cxnLst>
              <a:rect l="T15" t="T16" r="T17" b="T18"/>
              <a:pathLst>
                <a:path w="78" h="35">
                  <a:moveTo>
                    <a:pt x="73" y="35"/>
                  </a:moveTo>
                  <a:lnTo>
                    <a:pt x="0" y="7"/>
                  </a:lnTo>
                  <a:lnTo>
                    <a:pt x="3" y="0"/>
                  </a:lnTo>
                  <a:lnTo>
                    <a:pt x="78" y="26"/>
                  </a:lnTo>
                  <a:lnTo>
                    <a:pt x="73" y="35"/>
                  </a:lnTo>
                  <a:close/>
                </a:path>
              </a:pathLst>
            </a:custGeom>
            <a:solidFill>
              <a:schemeClr val="bg1"/>
            </a:solidFill>
            <a:ln w="9525">
              <a:noFill/>
              <a:round/>
              <a:headEnd/>
              <a:tailEnd/>
            </a:ln>
          </p:spPr>
          <p:txBody>
            <a:bodyPr/>
            <a:lstStyle/>
            <a:p>
              <a:endParaRPr lang="en-US"/>
            </a:p>
          </p:txBody>
        </p:sp>
        <p:sp>
          <p:nvSpPr>
            <p:cNvPr id="22734" name="Freeform 178"/>
            <p:cNvSpPr>
              <a:spLocks/>
            </p:cNvSpPr>
            <p:nvPr/>
          </p:nvSpPr>
          <p:spPr bwMode="auto">
            <a:xfrm>
              <a:off x="-1366837" y="3232150"/>
              <a:ext cx="127000" cy="52388"/>
            </a:xfrm>
            <a:custGeom>
              <a:avLst/>
              <a:gdLst>
                <a:gd name="T0" fmla="*/ 2147483647 w 80"/>
                <a:gd name="T1" fmla="*/ 2147483647 h 33"/>
                <a:gd name="T2" fmla="*/ 0 w 80"/>
                <a:gd name="T3" fmla="*/ 2147483647 h 33"/>
                <a:gd name="T4" fmla="*/ 2147483647 w 80"/>
                <a:gd name="T5" fmla="*/ 0 h 33"/>
                <a:gd name="T6" fmla="*/ 2147483647 w 80"/>
                <a:gd name="T7" fmla="*/ 2147483647 h 33"/>
                <a:gd name="T8" fmla="*/ 2147483647 w 80"/>
                <a:gd name="T9" fmla="*/ 2147483647 h 33"/>
                <a:gd name="T10" fmla="*/ 0 60000 65536"/>
                <a:gd name="T11" fmla="*/ 0 60000 65536"/>
                <a:gd name="T12" fmla="*/ 0 60000 65536"/>
                <a:gd name="T13" fmla="*/ 0 60000 65536"/>
                <a:gd name="T14" fmla="*/ 0 60000 65536"/>
                <a:gd name="T15" fmla="*/ 0 w 80"/>
                <a:gd name="T16" fmla="*/ 0 h 33"/>
                <a:gd name="T17" fmla="*/ 80 w 80"/>
                <a:gd name="T18" fmla="*/ 33 h 33"/>
              </a:gdLst>
              <a:ahLst/>
              <a:cxnLst>
                <a:cxn ang="T10">
                  <a:pos x="T0" y="T1"/>
                </a:cxn>
                <a:cxn ang="T11">
                  <a:pos x="T2" y="T3"/>
                </a:cxn>
                <a:cxn ang="T12">
                  <a:pos x="T4" y="T5"/>
                </a:cxn>
                <a:cxn ang="T13">
                  <a:pos x="T6" y="T7"/>
                </a:cxn>
                <a:cxn ang="T14">
                  <a:pos x="T8" y="T9"/>
                </a:cxn>
              </a:cxnLst>
              <a:rect l="T15" t="T16" r="T17" b="T18"/>
              <a:pathLst>
                <a:path w="80" h="33">
                  <a:moveTo>
                    <a:pt x="75" y="33"/>
                  </a:moveTo>
                  <a:lnTo>
                    <a:pt x="0" y="10"/>
                  </a:lnTo>
                  <a:lnTo>
                    <a:pt x="4" y="0"/>
                  </a:lnTo>
                  <a:lnTo>
                    <a:pt x="80" y="26"/>
                  </a:lnTo>
                  <a:lnTo>
                    <a:pt x="75" y="33"/>
                  </a:lnTo>
                  <a:close/>
                </a:path>
              </a:pathLst>
            </a:custGeom>
            <a:solidFill>
              <a:schemeClr val="bg1"/>
            </a:solidFill>
            <a:ln w="9525">
              <a:noFill/>
              <a:round/>
              <a:headEnd/>
              <a:tailEnd/>
            </a:ln>
          </p:spPr>
          <p:txBody>
            <a:bodyPr/>
            <a:lstStyle/>
            <a:p>
              <a:endParaRPr lang="en-US"/>
            </a:p>
          </p:txBody>
        </p:sp>
        <p:sp>
          <p:nvSpPr>
            <p:cNvPr id="22735" name="Freeform 179"/>
            <p:cNvSpPr>
              <a:spLocks/>
            </p:cNvSpPr>
            <p:nvPr/>
          </p:nvSpPr>
          <p:spPr bwMode="auto">
            <a:xfrm>
              <a:off x="-1349375" y="3179763"/>
              <a:ext cx="123825" cy="49213"/>
            </a:xfrm>
            <a:custGeom>
              <a:avLst/>
              <a:gdLst>
                <a:gd name="T0" fmla="*/ 2147483647 w 78"/>
                <a:gd name="T1" fmla="*/ 2147483647 h 31"/>
                <a:gd name="T2" fmla="*/ 0 w 78"/>
                <a:gd name="T3" fmla="*/ 2147483647 h 31"/>
                <a:gd name="T4" fmla="*/ 2147483647 w 78"/>
                <a:gd name="T5" fmla="*/ 0 h 31"/>
                <a:gd name="T6" fmla="*/ 2147483647 w 78"/>
                <a:gd name="T7" fmla="*/ 2147483647 h 31"/>
                <a:gd name="T8" fmla="*/ 2147483647 w 78"/>
                <a:gd name="T9" fmla="*/ 2147483647 h 31"/>
                <a:gd name="T10" fmla="*/ 0 60000 65536"/>
                <a:gd name="T11" fmla="*/ 0 60000 65536"/>
                <a:gd name="T12" fmla="*/ 0 60000 65536"/>
                <a:gd name="T13" fmla="*/ 0 60000 65536"/>
                <a:gd name="T14" fmla="*/ 0 60000 65536"/>
                <a:gd name="T15" fmla="*/ 0 w 78"/>
                <a:gd name="T16" fmla="*/ 0 h 31"/>
                <a:gd name="T17" fmla="*/ 78 w 78"/>
                <a:gd name="T18" fmla="*/ 31 h 31"/>
              </a:gdLst>
              <a:ahLst/>
              <a:cxnLst>
                <a:cxn ang="T10">
                  <a:pos x="T0" y="T1"/>
                </a:cxn>
                <a:cxn ang="T11">
                  <a:pos x="T2" y="T3"/>
                </a:cxn>
                <a:cxn ang="T12">
                  <a:pos x="T4" y="T5"/>
                </a:cxn>
                <a:cxn ang="T13">
                  <a:pos x="T6" y="T7"/>
                </a:cxn>
                <a:cxn ang="T14">
                  <a:pos x="T8" y="T9"/>
                </a:cxn>
              </a:cxnLst>
              <a:rect l="T15" t="T16" r="T17" b="T18"/>
              <a:pathLst>
                <a:path w="78" h="31">
                  <a:moveTo>
                    <a:pt x="76" y="31"/>
                  </a:moveTo>
                  <a:lnTo>
                    <a:pt x="0" y="7"/>
                  </a:lnTo>
                  <a:lnTo>
                    <a:pt x="3" y="0"/>
                  </a:lnTo>
                  <a:lnTo>
                    <a:pt x="78" y="21"/>
                  </a:lnTo>
                  <a:lnTo>
                    <a:pt x="76" y="31"/>
                  </a:lnTo>
                  <a:close/>
                </a:path>
              </a:pathLst>
            </a:custGeom>
            <a:solidFill>
              <a:schemeClr val="bg1"/>
            </a:solidFill>
            <a:ln w="9525">
              <a:noFill/>
              <a:round/>
              <a:headEnd/>
              <a:tailEnd/>
            </a:ln>
          </p:spPr>
          <p:txBody>
            <a:bodyPr/>
            <a:lstStyle/>
            <a:p>
              <a:endParaRPr lang="en-US"/>
            </a:p>
          </p:txBody>
        </p:sp>
        <p:sp>
          <p:nvSpPr>
            <p:cNvPr id="22736" name="Freeform 180"/>
            <p:cNvSpPr>
              <a:spLocks/>
            </p:cNvSpPr>
            <p:nvPr/>
          </p:nvSpPr>
          <p:spPr bwMode="auto">
            <a:xfrm>
              <a:off x="-1333500" y="3124200"/>
              <a:ext cx="127000" cy="44450"/>
            </a:xfrm>
            <a:custGeom>
              <a:avLst/>
              <a:gdLst>
                <a:gd name="T0" fmla="*/ 2147483647 w 80"/>
                <a:gd name="T1" fmla="*/ 2147483647 h 28"/>
                <a:gd name="T2" fmla="*/ 0 w 80"/>
                <a:gd name="T3" fmla="*/ 2147483647 h 28"/>
                <a:gd name="T4" fmla="*/ 2147483647 w 80"/>
                <a:gd name="T5" fmla="*/ 0 h 28"/>
                <a:gd name="T6" fmla="*/ 2147483647 w 80"/>
                <a:gd name="T7" fmla="*/ 2147483647 h 28"/>
                <a:gd name="T8" fmla="*/ 2147483647 w 80"/>
                <a:gd name="T9" fmla="*/ 2147483647 h 28"/>
                <a:gd name="T10" fmla="*/ 0 60000 65536"/>
                <a:gd name="T11" fmla="*/ 0 60000 65536"/>
                <a:gd name="T12" fmla="*/ 0 60000 65536"/>
                <a:gd name="T13" fmla="*/ 0 60000 65536"/>
                <a:gd name="T14" fmla="*/ 0 60000 65536"/>
                <a:gd name="T15" fmla="*/ 0 w 80"/>
                <a:gd name="T16" fmla="*/ 0 h 28"/>
                <a:gd name="T17" fmla="*/ 80 w 80"/>
                <a:gd name="T18" fmla="*/ 28 h 28"/>
              </a:gdLst>
              <a:ahLst/>
              <a:cxnLst>
                <a:cxn ang="T10">
                  <a:pos x="T0" y="T1"/>
                </a:cxn>
                <a:cxn ang="T11">
                  <a:pos x="T2" y="T3"/>
                </a:cxn>
                <a:cxn ang="T12">
                  <a:pos x="T4" y="T5"/>
                </a:cxn>
                <a:cxn ang="T13">
                  <a:pos x="T6" y="T7"/>
                </a:cxn>
                <a:cxn ang="T14">
                  <a:pos x="T8" y="T9"/>
                </a:cxn>
              </a:cxnLst>
              <a:rect l="T15" t="T16" r="T17" b="T18"/>
              <a:pathLst>
                <a:path w="80" h="28">
                  <a:moveTo>
                    <a:pt x="78" y="28"/>
                  </a:moveTo>
                  <a:lnTo>
                    <a:pt x="0" y="9"/>
                  </a:lnTo>
                  <a:lnTo>
                    <a:pt x="2" y="0"/>
                  </a:lnTo>
                  <a:lnTo>
                    <a:pt x="80" y="21"/>
                  </a:lnTo>
                  <a:lnTo>
                    <a:pt x="78" y="28"/>
                  </a:lnTo>
                  <a:close/>
                </a:path>
              </a:pathLst>
            </a:custGeom>
            <a:solidFill>
              <a:schemeClr val="bg1"/>
            </a:solidFill>
            <a:ln w="9525">
              <a:noFill/>
              <a:round/>
              <a:headEnd/>
              <a:tailEnd/>
            </a:ln>
          </p:spPr>
          <p:txBody>
            <a:bodyPr/>
            <a:lstStyle/>
            <a:p>
              <a:endParaRPr lang="en-US"/>
            </a:p>
          </p:txBody>
        </p:sp>
        <p:sp>
          <p:nvSpPr>
            <p:cNvPr id="22737" name="Freeform 181"/>
            <p:cNvSpPr>
              <a:spLocks/>
            </p:cNvSpPr>
            <p:nvPr/>
          </p:nvSpPr>
          <p:spPr bwMode="auto">
            <a:xfrm>
              <a:off x="-1319212" y="3067050"/>
              <a:ext cx="128588" cy="46038"/>
            </a:xfrm>
            <a:custGeom>
              <a:avLst/>
              <a:gdLst>
                <a:gd name="T0" fmla="*/ 2147483647 w 81"/>
                <a:gd name="T1" fmla="*/ 2147483647 h 29"/>
                <a:gd name="T2" fmla="*/ 0 w 81"/>
                <a:gd name="T3" fmla="*/ 2147483647 h 29"/>
                <a:gd name="T4" fmla="*/ 2147483647 w 81"/>
                <a:gd name="T5" fmla="*/ 0 h 29"/>
                <a:gd name="T6" fmla="*/ 2147483647 w 81"/>
                <a:gd name="T7" fmla="*/ 2147483647 h 29"/>
                <a:gd name="T8" fmla="*/ 2147483647 w 81"/>
                <a:gd name="T9" fmla="*/ 2147483647 h 29"/>
                <a:gd name="T10" fmla="*/ 0 60000 65536"/>
                <a:gd name="T11" fmla="*/ 0 60000 65536"/>
                <a:gd name="T12" fmla="*/ 0 60000 65536"/>
                <a:gd name="T13" fmla="*/ 0 60000 65536"/>
                <a:gd name="T14" fmla="*/ 0 60000 65536"/>
                <a:gd name="T15" fmla="*/ 0 w 81"/>
                <a:gd name="T16" fmla="*/ 0 h 29"/>
                <a:gd name="T17" fmla="*/ 81 w 81"/>
                <a:gd name="T18" fmla="*/ 29 h 29"/>
              </a:gdLst>
              <a:ahLst/>
              <a:cxnLst>
                <a:cxn ang="T10">
                  <a:pos x="T0" y="T1"/>
                </a:cxn>
                <a:cxn ang="T11">
                  <a:pos x="T2" y="T3"/>
                </a:cxn>
                <a:cxn ang="T12">
                  <a:pos x="T4" y="T5"/>
                </a:cxn>
                <a:cxn ang="T13">
                  <a:pos x="T6" y="T7"/>
                </a:cxn>
                <a:cxn ang="T14">
                  <a:pos x="T8" y="T9"/>
                </a:cxn>
              </a:cxnLst>
              <a:rect l="T15" t="T16" r="T17" b="T18"/>
              <a:pathLst>
                <a:path w="81" h="29">
                  <a:moveTo>
                    <a:pt x="78" y="29"/>
                  </a:moveTo>
                  <a:lnTo>
                    <a:pt x="0" y="10"/>
                  </a:lnTo>
                  <a:lnTo>
                    <a:pt x="3" y="0"/>
                  </a:lnTo>
                  <a:lnTo>
                    <a:pt x="81" y="19"/>
                  </a:lnTo>
                  <a:lnTo>
                    <a:pt x="78" y="29"/>
                  </a:lnTo>
                  <a:close/>
                </a:path>
              </a:pathLst>
            </a:custGeom>
            <a:solidFill>
              <a:schemeClr val="bg1"/>
            </a:solidFill>
            <a:ln w="9525">
              <a:noFill/>
              <a:round/>
              <a:headEnd/>
              <a:tailEnd/>
            </a:ln>
          </p:spPr>
          <p:txBody>
            <a:bodyPr/>
            <a:lstStyle/>
            <a:p>
              <a:endParaRPr lang="en-US"/>
            </a:p>
          </p:txBody>
        </p:sp>
        <p:sp>
          <p:nvSpPr>
            <p:cNvPr id="22738" name="Freeform 182"/>
            <p:cNvSpPr>
              <a:spLocks/>
            </p:cNvSpPr>
            <p:nvPr/>
          </p:nvSpPr>
          <p:spPr bwMode="auto">
            <a:xfrm>
              <a:off x="-1308100" y="3011488"/>
              <a:ext cx="128588" cy="41275"/>
            </a:xfrm>
            <a:custGeom>
              <a:avLst/>
              <a:gdLst>
                <a:gd name="T0" fmla="*/ 2147483647 w 81"/>
                <a:gd name="T1" fmla="*/ 2147483647 h 26"/>
                <a:gd name="T2" fmla="*/ 0 w 81"/>
                <a:gd name="T3" fmla="*/ 2147483647 h 26"/>
                <a:gd name="T4" fmla="*/ 2147483647 w 81"/>
                <a:gd name="T5" fmla="*/ 0 h 26"/>
                <a:gd name="T6" fmla="*/ 2147483647 w 81"/>
                <a:gd name="T7" fmla="*/ 2147483647 h 26"/>
                <a:gd name="T8" fmla="*/ 2147483647 w 81"/>
                <a:gd name="T9" fmla="*/ 2147483647 h 26"/>
                <a:gd name="T10" fmla="*/ 0 60000 65536"/>
                <a:gd name="T11" fmla="*/ 0 60000 65536"/>
                <a:gd name="T12" fmla="*/ 0 60000 65536"/>
                <a:gd name="T13" fmla="*/ 0 60000 65536"/>
                <a:gd name="T14" fmla="*/ 0 60000 65536"/>
                <a:gd name="T15" fmla="*/ 0 w 81"/>
                <a:gd name="T16" fmla="*/ 0 h 26"/>
                <a:gd name="T17" fmla="*/ 81 w 81"/>
                <a:gd name="T18" fmla="*/ 26 h 26"/>
              </a:gdLst>
              <a:ahLst/>
              <a:cxnLst>
                <a:cxn ang="T10">
                  <a:pos x="T0" y="T1"/>
                </a:cxn>
                <a:cxn ang="T11">
                  <a:pos x="T2" y="T3"/>
                </a:cxn>
                <a:cxn ang="T12">
                  <a:pos x="T4" y="T5"/>
                </a:cxn>
                <a:cxn ang="T13">
                  <a:pos x="T6" y="T7"/>
                </a:cxn>
                <a:cxn ang="T14">
                  <a:pos x="T8" y="T9"/>
                </a:cxn>
              </a:cxnLst>
              <a:rect l="T15" t="T16" r="T17" b="T18"/>
              <a:pathLst>
                <a:path w="81" h="26">
                  <a:moveTo>
                    <a:pt x="78" y="26"/>
                  </a:moveTo>
                  <a:lnTo>
                    <a:pt x="0" y="9"/>
                  </a:lnTo>
                  <a:lnTo>
                    <a:pt x="3" y="0"/>
                  </a:lnTo>
                  <a:lnTo>
                    <a:pt x="81" y="16"/>
                  </a:lnTo>
                  <a:lnTo>
                    <a:pt x="78" y="26"/>
                  </a:lnTo>
                  <a:close/>
                </a:path>
              </a:pathLst>
            </a:custGeom>
            <a:solidFill>
              <a:schemeClr val="bg1"/>
            </a:solidFill>
            <a:ln w="9525">
              <a:noFill/>
              <a:round/>
              <a:headEnd/>
              <a:tailEnd/>
            </a:ln>
          </p:spPr>
          <p:txBody>
            <a:bodyPr/>
            <a:lstStyle/>
            <a:p>
              <a:endParaRPr lang="en-US"/>
            </a:p>
          </p:txBody>
        </p:sp>
        <p:sp>
          <p:nvSpPr>
            <p:cNvPr id="22739" name="Freeform 183"/>
            <p:cNvSpPr>
              <a:spLocks/>
            </p:cNvSpPr>
            <p:nvPr/>
          </p:nvSpPr>
          <p:spPr bwMode="auto">
            <a:xfrm>
              <a:off x="-1292225" y="2954338"/>
              <a:ext cx="123825" cy="38100"/>
            </a:xfrm>
            <a:custGeom>
              <a:avLst/>
              <a:gdLst>
                <a:gd name="T0" fmla="*/ 2147483647 w 78"/>
                <a:gd name="T1" fmla="*/ 2147483647 h 24"/>
                <a:gd name="T2" fmla="*/ 0 w 78"/>
                <a:gd name="T3" fmla="*/ 2147483647 h 24"/>
                <a:gd name="T4" fmla="*/ 0 w 78"/>
                <a:gd name="T5" fmla="*/ 0 h 24"/>
                <a:gd name="T6" fmla="*/ 2147483647 w 78"/>
                <a:gd name="T7" fmla="*/ 2147483647 h 24"/>
                <a:gd name="T8" fmla="*/ 2147483647 w 78"/>
                <a:gd name="T9" fmla="*/ 2147483647 h 24"/>
                <a:gd name="T10" fmla="*/ 0 60000 65536"/>
                <a:gd name="T11" fmla="*/ 0 60000 65536"/>
                <a:gd name="T12" fmla="*/ 0 60000 65536"/>
                <a:gd name="T13" fmla="*/ 0 60000 65536"/>
                <a:gd name="T14" fmla="*/ 0 60000 65536"/>
                <a:gd name="T15" fmla="*/ 0 w 78"/>
                <a:gd name="T16" fmla="*/ 0 h 24"/>
                <a:gd name="T17" fmla="*/ 78 w 78"/>
                <a:gd name="T18" fmla="*/ 24 h 24"/>
              </a:gdLst>
              <a:ahLst/>
              <a:cxnLst>
                <a:cxn ang="T10">
                  <a:pos x="T0" y="T1"/>
                </a:cxn>
                <a:cxn ang="T11">
                  <a:pos x="T2" y="T3"/>
                </a:cxn>
                <a:cxn ang="T12">
                  <a:pos x="T4" y="T5"/>
                </a:cxn>
                <a:cxn ang="T13">
                  <a:pos x="T6" y="T7"/>
                </a:cxn>
                <a:cxn ang="T14">
                  <a:pos x="T8" y="T9"/>
                </a:cxn>
              </a:cxnLst>
              <a:rect l="T15" t="T16" r="T17" b="T18"/>
              <a:pathLst>
                <a:path w="78" h="24">
                  <a:moveTo>
                    <a:pt x="75" y="24"/>
                  </a:moveTo>
                  <a:lnTo>
                    <a:pt x="0" y="10"/>
                  </a:lnTo>
                  <a:lnTo>
                    <a:pt x="0" y="0"/>
                  </a:lnTo>
                  <a:lnTo>
                    <a:pt x="78" y="15"/>
                  </a:lnTo>
                  <a:lnTo>
                    <a:pt x="75" y="24"/>
                  </a:lnTo>
                  <a:close/>
                </a:path>
              </a:pathLst>
            </a:custGeom>
            <a:solidFill>
              <a:schemeClr val="bg1"/>
            </a:solidFill>
            <a:ln w="9525">
              <a:noFill/>
              <a:round/>
              <a:headEnd/>
              <a:tailEnd/>
            </a:ln>
          </p:spPr>
          <p:txBody>
            <a:bodyPr/>
            <a:lstStyle/>
            <a:p>
              <a:endParaRPr lang="en-US"/>
            </a:p>
          </p:txBody>
        </p:sp>
        <p:sp>
          <p:nvSpPr>
            <p:cNvPr id="22740" name="Freeform 184"/>
            <p:cNvSpPr>
              <a:spLocks/>
            </p:cNvSpPr>
            <p:nvPr/>
          </p:nvSpPr>
          <p:spPr bwMode="auto">
            <a:xfrm>
              <a:off x="-1284287" y="2898775"/>
              <a:ext cx="127000" cy="33338"/>
            </a:xfrm>
            <a:custGeom>
              <a:avLst/>
              <a:gdLst>
                <a:gd name="T0" fmla="*/ 2147483647 w 80"/>
                <a:gd name="T1" fmla="*/ 2147483647 h 21"/>
                <a:gd name="T2" fmla="*/ 0 w 80"/>
                <a:gd name="T3" fmla="*/ 2147483647 h 21"/>
                <a:gd name="T4" fmla="*/ 2147483647 w 80"/>
                <a:gd name="T5" fmla="*/ 0 h 21"/>
                <a:gd name="T6" fmla="*/ 2147483647 w 80"/>
                <a:gd name="T7" fmla="*/ 2147483647 h 21"/>
                <a:gd name="T8" fmla="*/ 2147483647 w 80"/>
                <a:gd name="T9" fmla="*/ 2147483647 h 21"/>
                <a:gd name="T10" fmla="*/ 0 60000 65536"/>
                <a:gd name="T11" fmla="*/ 0 60000 65536"/>
                <a:gd name="T12" fmla="*/ 0 60000 65536"/>
                <a:gd name="T13" fmla="*/ 0 60000 65536"/>
                <a:gd name="T14" fmla="*/ 0 60000 65536"/>
                <a:gd name="T15" fmla="*/ 0 w 80"/>
                <a:gd name="T16" fmla="*/ 0 h 21"/>
                <a:gd name="T17" fmla="*/ 80 w 80"/>
                <a:gd name="T18" fmla="*/ 21 h 21"/>
              </a:gdLst>
              <a:ahLst/>
              <a:cxnLst>
                <a:cxn ang="T10">
                  <a:pos x="T0" y="T1"/>
                </a:cxn>
                <a:cxn ang="T11">
                  <a:pos x="T2" y="T3"/>
                </a:cxn>
                <a:cxn ang="T12">
                  <a:pos x="T4" y="T5"/>
                </a:cxn>
                <a:cxn ang="T13">
                  <a:pos x="T6" y="T7"/>
                </a:cxn>
                <a:cxn ang="T14">
                  <a:pos x="T8" y="T9"/>
                </a:cxn>
              </a:cxnLst>
              <a:rect l="T15" t="T16" r="T17" b="T18"/>
              <a:pathLst>
                <a:path w="80" h="21">
                  <a:moveTo>
                    <a:pt x="78" y="21"/>
                  </a:moveTo>
                  <a:lnTo>
                    <a:pt x="0" y="9"/>
                  </a:lnTo>
                  <a:lnTo>
                    <a:pt x="2" y="0"/>
                  </a:lnTo>
                  <a:lnTo>
                    <a:pt x="80" y="12"/>
                  </a:lnTo>
                  <a:lnTo>
                    <a:pt x="78" y="21"/>
                  </a:lnTo>
                  <a:close/>
                </a:path>
              </a:pathLst>
            </a:custGeom>
            <a:solidFill>
              <a:schemeClr val="bg1"/>
            </a:solidFill>
            <a:ln w="9525">
              <a:noFill/>
              <a:round/>
              <a:headEnd/>
              <a:tailEnd/>
            </a:ln>
          </p:spPr>
          <p:txBody>
            <a:bodyPr/>
            <a:lstStyle/>
            <a:p>
              <a:endParaRPr lang="en-US"/>
            </a:p>
          </p:txBody>
        </p:sp>
        <p:sp>
          <p:nvSpPr>
            <p:cNvPr id="22741" name="Freeform 185"/>
            <p:cNvSpPr>
              <a:spLocks/>
            </p:cNvSpPr>
            <p:nvPr/>
          </p:nvSpPr>
          <p:spPr bwMode="auto">
            <a:xfrm>
              <a:off x="-1277937" y="2841625"/>
              <a:ext cx="128588" cy="30163"/>
            </a:xfrm>
            <a:custGeom>
              <a:avLst/>
              <a:gdLst>
                <a:gd name="T0" fmla="*/ 2147483647 w 81"/>
                <a:gd name="T1" fmla="*/ 2147483647 h 19"/>
                <a:gd name="T2" fmla="*/ 0 w 81"/>
                <a:gd name="T3" fmla="*/ 2147483647 h 19"/>
                <a:gd name="T4" fmla="*/ 2147483647 w 81"/>
                <a:gd name="T5" fmla="*/ 0 h 19"/>
                <a:gd name="T6" fmla="*/ 2147483647 w 81"/>
                <a:gd name="T7" fmla="*/ 2147483647 h 19"/>
                <a:gd name="T8" fmla="*/ 2147483647 w 81"/>
                <a:gd name="T9" fmla="*/ 2147483647 h 19"/>
                <a:gd name="T10" fmla="*/ 0 60000 65536"/>
                <a:gd name="T11" fmla="*/ 0 60000 65536"/>
                <a:gd name="T12" fmla="*/ 0 60000 65536"/>
                <a:gd name="T13" fmla="*/ 0 60000 65536"/>
                <a:gd name="T14" fmla="*/ 0 60000 65536"/>
                <a:gd name="T15" fmla="*/ 0 w 81"/>
                <a:gd name="T16" fmla="*/ 0 h 19"/>
                <a:gd name="T17" fmla="*/ 81 w 81"/>
                <a:gd name="T18" fmla="*/ 19 h 19"/>
              </a:gdLst>
              <a:ahLst/>
              <a:cxnLst>
                <a:cxn ang="T10">
                  <a:pos x="T0" y="T1"/>
                </a:cxn>
                <a:cxn ang="T11">
                  <a:pos x="T2" y="T3"/>
                </a:cxn>
                <a:cxn ang="T12">
                  <a:pos x="T4" y="T5"/>
                </a:cxn>
                <a:cxn ang="T13">
                  <a:pos x="T6" y="T7"/>
                </a:cxn>
                <a:cxn ang="T14">
                  <a:pos x="T8" y="T9"/>
                </a:cxn>
              </a:cxnLst>
              <a:rect l="T15" t="T16" r="T17" b="T18"/>
              <a:pathLst>
                <a:path w="81" h="19">
                  <a:moveTo>
                    <a:pt x="81" y="19"/>
                  </a:moveTo>
                  <a:lnTo>
                    <a:pt x="0" y="10"/>
                  </a:lnTo>
                  <a:lnTo>
                    <a:pt x="3" y="0"/>
                  </a:lnTo>
                  <a:lnTo>
                    <a:pt x="81" y="10"/>
                  </a:lnTo>
                  <a:lnTo>
                    <a:pt x="81" y="19"/>
                  </a:lnTo>
                  <a:close/>
                </a:path>
              </a:pathLst>
            </a:custGeom>
            <a:solidFill>
              <a:schemeClr val="bg1"/>
            </a:solidFill>
            <a:ln w="9525">
              <a:noFill/>
              <a:round/>
              <a:headEnd/>
              <a:tailEnd/>
            </a:ln>
          </p:spPr>
          <p:txBody>
            <a:bodyPr/>
            <a:lstStyle/>
            <a:p>
              <a:endParaRPr lang="en-US"/>
            </a:p>
          </p:txBody>
        </p:sp>
        <p:sp>
          <p:nvSpPr>
            <p:cNvPr id="22742" name="Freeform 186"/>
            <p:cNvSpPr>
              <a:spLocks/>
            </p:cNvSpPr>
            <p:nvPr/>
          </p:nvSpPr>
          <p:spPr bwMode="auto">
            <a:xfrm>
              <a:off x="-1270000" y="2786063"/>
              <a:ext cx="127000" cy="26988"/>
            </a:xfrm>
            <a:custGeom>
              <a:avLst/>
              <a:gdLst>
                <a:gd name="T0" fmla="*/ 2147483647 w 80"/>
                <a:gd name="T1" fmla="*/ 2147483647 h 17"/>
                <a:gd name="T2" fmla="*/ 0 w 80"/>
                <a:gd name="T3" fmla="*/ 2147483647 h 17"/>
                <a:gd name="T4" fmla="*/ 2147483647 w 80"/>
                <a:gd name="T5" fmla="*/ 0 h 17"/>
                <a:gd name="T6" fmla="*/ 2147483647 w 80"/>
                <a:gd name="T7" fmla="*/ 2147483647 h 17"/>
                <a:gd name="T8" fmla="*/ 2147483647 w 80"/>
                <a:gd name="T9" fmla="*/ 2147483647 h 17"/>
                <a:gd name="T10" fmla="*/ 0 60000 65536"/>
                <a:gd name="T11" fmla="*/ 0 60000 65536"/>
                <a:gd name="T12" fmla="*/ 0 60000 65536"/>
                <a:gd name="T13" fmla="*/ 0 60000 65536"/>
                <a:gd name="T14" fmla="*/ 0 60000 65536"/>
                <a:gd name="T15" fmla="*/ 0 w 80"/>
                <a:gd name="T16" fmla="*/ 0 h 17"/>
                <a:gd name="T17" fmla="*/ 80 w 80"/>
                <a:gd name="T18" fmla="*/ 17 h 17"/>
              </a:gdLst>
              <a:ahLst/>
              <a:cxnLst>
                <a:cxn ang="T10">
                  <a:pos x="T0" y="T1"/>
                </a:cxn>
                <a:cxn ang="T11">
                  <a:pos x="T2" y="T3"/>
                </a:cxn>
                <a:cxn ang="T12">
                  <a:pos x="T4" y="T5"/>
                </a:cxn>
                <a:cxn ang="T13">
                  <a:pos x="T6" y="T7"/>
                </a:cxn>
                <a:cxn ang="T14">
                  <a:pos x="T8" y="T9"/>
                </a:cxn>
              </a:cxnLst>
              <a:rect l="T15" t="T16" r="T17" b="T18"/>
              <a:pathLst>
                <a:path w="80" h="17">
                  <a:moveTo>
                    <a:pt x="80" y="17"/>
                  </a:moveTo>
                  <a:lnTo>
                    <a:pt x="0" y="9"/>
                  </a:lnTo>
                  <a:lnTo>
                    <a:pt x="2" y="0"/>
                  </a:lnTo>
                  <a:lnTo>
                    <a:pt x="80" y="7"/>
                  </a:lnTo>
                  <a:lnTo>
                    <a:pt x="80" y="17"/>
                  </a:lnTo>
                  <a:close/>
                </a:path>
              </a:pathLst>
            </a:custGeom>
            <a:solidFill>
              <a:schemeClr val="bg1"/>
            </a:solidFill>
            <a:ln w="9525">
              <a:noFill/>
              <a:round/>
              <a:headEnd/>
              <a:tailEnd/>
            </a:ln>
          </p:spPr>
          <p:txBody>
            <a:bodyPr/>
            <a:lstStyle/>
            <a:p>
              <a:endParaRPr lang="en-US"/>
            </a:p>
          </p:txBody>
        </p:sp>
        <p:sp>
          <p:nvSpPr>
            <p:cNvPr id="22743" name="Freeform 187"/>
            <p:cNvSpPr>
              <a:spLocks/>
            </p:cNvSpPr>
            <p:nvPr/>
          </p:nvSpPr>
          <p:spPr bwMode="auto">
            <a:xfrm>
              <a:off x="-1262062" y="2730500"/>
              <a:ext cx="123825" cy="22225"/>
            </a:xfrm>
            <a:custGeom>
              <a:avLst/>
              <a:gdLst>
                <a:gd name="T0" fmla="*/ 2147483647 w 78"/>
                <a:gd name="T1" fmla="*/ 2147483647 h 14"/>
                <a:gd name="T2" fmla="*/ 0 w 78"/>
                <a:gd name="T3" fmla="*/ 2147483647 h 14"/>
                <a:gd name="T4" fmla="*/ 0 w 78"/>
                <a:gd name="T5" fmla="*/ 0 h 14"/>
                <a:gd name="T6" fmla="*/ 2147483647 w 78"/>
                <a:gd name="T7" fmla="*/ 2147483647 h 14"/>
                <a:gd name="T8" fmla="*/ 2147483647 w 78"/>
                <a:gd name="T9" fmla="*/ 2147483647 h 14"/>
                <a:gd name="T10" fmla="*/ 0 60000 65536"/>
                <a:gd name="T11" fmla="*/ 0 60000 65536"/>
                <a:gd name="T12" fmla="*/ 0 60000 65536"/>
                <a:gd name="T13" fmla="*/ 0 60000 65536"/>
                <a:gd name="T14" fmla="*/ 0 60000 65536"/>
                <a:gd name="T15" fmla="*/ 0 w 78"/>
                <a:gd name="T16" fmla="*/ 0 h 14"/>
                <a:gd name="T17" fmla="*/ 78 w 78"/>
                <a:gd name="T18" fmla="*/ 14 h 14"/>
              </a:gdLst>
              <a:ahLst/>
              <a:cxnLst>
                <a:cxn ang="T10">
                  <a:pos x="T0" y="T1"/>
                </a:cxn>
                <a:cxn ang="T11">
                  <a:pos x="T2" y="T3"/>
                </a:cxn>
                <a:cxn ang="T12">
                  <a:pos x="T4" y="T5"/>
                </a:cxn>
                <a:cxn ang="T13">
                  <a:pos x="T6" y="T7"/>
                </a:cxn>
                <a:cxn ang="T14">
                  <a:pos x="T8" y="T9"/>
                </a:cxn>
              </a:cxnLst>
              <a:rect l="T15" t="T16" r="T17" b="T18"/>
              <a:pathLst>
                <a:path w="78" h="14">
                  <a:moveTo>
                    <a:pt x="78" y="14"/>
                  </a:moveTo>
                  <a:lnTo>
                    <a:pt x="0" y="9"/>
                  </a:lnTo>
                  <a:lnTo>
                    <a:pt x="0" y="0"/>
                  </a:lnTo>
                  <a:lnTo>
                    <a:pt x="78" y="4"/>
                  </a:lnTo>
                  <a:lnTo>
                    <a:pt x="78" y="14"/>
                  </a:lnTo>
                  <a:close/>
                </a:path>
              </a:pathLst>
            </a:custGeom>
            <a:solidFill>
              <a:schemeClr val="bg1"/>
            </a:solidFill>
            <a:ln w="9525">
              <a:noFill/>
              <a:round/>
              <a:headEnd/>
              <a:tailEnd/>
            </a:ln>
          </p:spPr>
          <p:txBody>
            <a:bodyPr/>
            <a:lstStyle/>
            <a:p>
              <a:endParaRPr lang="en-US"/>
            </a:p>
          </p:txBody>
        </p:sp>
        <p:sp>
          <p:nvSpPr>
            <p:cNvPr id="22744" name="Freeform 188"/>
            <p:cNvSpPr>
              <a:spLocks/>
            </p:cNvSpPr>
            <p:nvPr/>
          </p:nvSpPr>
          <p:spPr bwMode="auto">
            <a:xfrm>
              <a:off x="-1258887" y="2670175"/>
              <a:ext cx="123825" cy="22225"/>
            </a:xfrm>
            <a:custGeom>
              <a:avLst/>
              <a:gdLst>
                <a:gd name="T0" fmla="*/ 2147483647 w 78"/>
                <a:gd name="T1" fmla="*/ 2147483647 h 14"/>
                <a:gd name="T2" fmla="*/ 0 w 78"/>
                <a:gd name="T3" fmla="*/ 2147483647 h 14"/>
                <a:gd name="T4" fmla="*/ 0 w 78"/>
                <a:gd name="T5" fmla="*/ 0 h 14"/>
                <a:gd name="T6" fmla="*/ 2147483647 w 78"/>
                <a:gd name="T7" fmla="*/ 2147483647 h 14"/>
                <a:gd name="T8" fmla="*/ 2147483647 w 78"/>
                <a:gd name="T9" fmla="*/ 2147483647 h 14"/>
                <a:gd name="T10" fmla="*/ 0 60000 65536"/>
                <a:gd name="T11" fmla="*/ 0 60000 65536"/>
                <a:gd name="T12" fmla="*/ 0 60000 65536"/>
                <a:gd name="T13" fmla="*/ 0 60000 65536"/>
                <a:gd name="T14" fmla="*/ 0 60000 65536"/>
                <a:gd name="T15" fmla="*/ 0 w 78"/>
                <a:gd name="T16" fmla="*/ 0 h 14"/>
                <a:gd name="T17" fmla="*/ 78 w 78"/>
                <a:gd name="T18" fmla="*/ 14 h 14"/>
              </a:gdLst>
              <a:ahLst/>
              <a:cxnLst>
                <a:cxn ang="T10">
                  <a:pos x="T0" y="T1"/>
                </a:cxn>
                <a:cxn ang="T11">
                  <a:pos x="T2" y="T3"/>
                </a:cxn>
                <a:cxn ang="T12">
                  <a:pos x="T4" y="T5"/>
                </a:cxn>
                <a:cxn ang="T13">
                  <a:pos x="T6" y="T7"/>
                </a:cxn>
                <a:cxn ang="T14">
                  <a:pos x="T8" y="T9"/>
                </a:cxn>
              </a:cxnLst>
              <a:rect l="T15" t="T16" r="T17" b="T18"/>
              <a:pathLst>
                <a:path w="78" h="14">
                  <a:moveTo>
                    <a:pt x="78" y="14"/>
                  </a:moveTo>
                  <a:lnTo>
                    <a:pt x="0" y="9"/>
                  </a:lnTo>
                  <a:lnTo>
                    <a:pt x="0" y="0"/>
                  </a:lnTo>
                  <a:lnTo>
                    <a:pt x="78" y="5"/>
                  </a:lnTo>
                  <a:lnTo>
                    <a:pt x="78" y="14"/>
                  </a:lnTo>
                  <a:close/>
                </a:path>
              </a:pathLst>
            </a:custGeom>
            <a:solidFill>
              <a:schemeClr val="bg1"/>
            </a:solidFill>
            <a:ln w="9525">
              <a:noFill/>
              <a:round/>
              <a:headEnd/>
              <a:tailEnd/>
            </a:ln>
          </p:spPr>
          <p:txBody>
            <a:bodyPr/>
            <a:lstStyle/>
            <a:p>
              <a:endParaRPr lang="en-US"/>
            </a:p>
          </p:txBody>
        </p:sp>
        <p:sp>
          <p:nvSpPr>
            <p:cNvPr id="22745" name="Freeform 189"/>
            <p:cNvSpPr>
              <a:spLocks/>
            </p:cNvSpPr>
            <p:nvPr/>
          </p:nvSpPr>
          <p:spPr bwMode="auto">
            <a:xfrm>
              <a:off x="-1258887" y="2613025"/>
              <a:ext cx="127000" cy="19050"/>
            </a:xfrm>
            <a:custGeom>
              <a:avLst/>
              <a:gdLst>
                <a:gd name="T0" fmla="*/ 2147483647 w 80"/>
                <a:gd name="T1" fmla="*/ 2147483647 h 12"/>
                <a:gd name="T2" fmla="*/ 0 w 80"/>
                <a:gd name="T3" fmla="*/ 2147483647 h 12"/>
                <a:gd name="T4" fmla="*/ 0 w 80"/>
                <a:gd name="T5" fmla="*/ 0 h 12"/>
                <a:gd name="T6" fmla="*/ 2147483647 w 80"/>
                <a:gd name="T7" fmla="*/ 2147483647 h 12"/>
                <a:gd name="T8" fmla="*/ 2147483647 w 80"/>
                <a:gd name="T9" fmla="*/ 2147483647 h 12"/>
                <a:gd name="T10" fmla="*/ 0 60000 65536"/>
                <a:gd name="T11" fmla="*/ 0 60000 65536"/>
                <a:gd name="T12" fmla="*/ 0 60000 65536"/>
                <a:gd name="T13" fmla="*/ 0 60000 65536"/>
                <a:gd name="T14" fmla="*/ 0 60000 65536"/>
                <a:gd name="T15" fmla="*/ 0 w 80"/>
                <a:gd name="T16" fmla="*/ 0 h 12"/>
                <a:gd name="T17" fmla="*/ 80 w 80"/>
                <a:gd name="T18" fmla="*/ 12 h 12"/>
              </a:gdLst>
              <a:ahLst/>
              <a:cxnLst>
                <a:cxn ang="T10">
                  <a:pos x="T0" y="T1"/>
                </a:cxn>
                <a:cxn ang="T11">
                  <a:pos x="T2" y="T3"/>
                </a:cxn>
                <a:cxn ang="T12">
                  <a:pos x="T4" y="T5"/>
                </a:cxn>
                <a:cxn ang="T13">
                  <a:pos x="T6" y="T7"/>
                </a:cxn>
                <a:cxn ang="T14">
                  <a:pos x="T8" y="T9"/>
                </a:cxn>
              </a:cxnLst>
              <a:rect l="T15" t="T16" r="T17" b="T18"/>
              <a:pathLst>
                <a:path w="80" h="12">
                  <a:moveTo>
                    <a:pt x="80" y="12"/>
                  </a:moveTo>
                  <a:lnTo>
                    <a:pt x="0" y="10"/>
                  </a:lnTo>
                  <a:lnTo>
                    <a:pt x="0" y="0"/>
                  </a:lnTo>
                  <a:lnTo>
                    <a:pt x="80" y="3"/>
                  </a:lnTo>
                  <a:lnTo>
                    <a:pt x="80" y="12"/>
                  </a:lnTo>
                  <a:close/>
                </a:path>
              </a:pathLst>
            </a:custGeom>
            <a:solidFill>
              <a:schemeClr val="bg1"/>
            </a:solidFill>
            <a:ln w="9525">
              <a:noFill/>
              <a:round/>
              <a:headEnd/>
              <a:tailEnd/>
            </a:ln>
          </p:spPr>
          <p:txBody>
            <a:bodyPr/>
            <a:lstStyle/>
            <a:p>
              <a:endParaRPr lang="en-US"/>
            </a:p>
          </p:txBody>
        </p:sp>
        <p:sp>
          <p:nvSpPr>
            <p:cNvPr id="22746" name="Rectangle 190"/>
            <p:cNvSpPr>
              <a:spLocks noChangeArrowheads="1"/>
            </p:cNvSpPr>
            <p:nvPr/>
          </p:nvSpPr>
          <p:spPr bwMode="auto">
            <a:xfrm>
              <a:off x="-1255712" y="2557463"/>
              <a:ext cx="123825" cy="14288"/>
            </a:xfrm>
            <a:prstGeom prst="rect">
              <a:avLst/>
            </a:prstGeom>
            <a:solidFill>
              <a:schemeClr val="bg1"/>
            </a:solidFill>
            <a:ln w="9525">
              <a:noFill/>
              <a:miter lim="800000"/>
              <a:headEnd/>
              <a:tailEnd/>
            </a:ln>
          </p:spPr>
          <p:txBody>
            <a:bodyPr/>
            <a:lstStyle/>
            <a:p>
              <a:endParaRPr lang="en-US"/>
            </a:p>
          </p:txBody>
        </p:sp>
        <p:sp>
          <p:nvSpPr>
            <p:cNvPr id="22747" name="Freeform 191"/>
            <p:cNvSpPr>
              <a:spLocks/>
            </p:cNvSpPr>
            <p:nvPr/>
          </p:nvSpPr>
          <p:spPr bwMode="auto">
            <a:xfrm>
              <a:off x="-1258887" y="2497138"/>
              <a:ext cx="127000" cy="19050"/>
            </a:xfrm>
            <a:custGeom>
              <a:avLst/>
              <a:gdLst>
                <a:gd name="T0" fmla="*/ 0 w 80"/>
                <a:gd name="T1" fmla="*/ 2147483647 h 12"/>
                <a:gd name="T2" fmla="*/ 0 w 80"/>
                <a:gd name="T3" fmla="*/ 2147483647 h 12"/>
                <a:gd name="T4" fmla="*/ 2147483647 w 80"/>
                <a:gd name="T5" fmla="*/ 0 h 12"/>
                <a:gd name="T6" fmla="*/ 2147483647 w 80"/>
                <a:gd name="T7" fmla="*/ 2147483647 h 12"/>
                <a:gd name="T8" fmla="*/ 0 w 80"/>
                <a:gd name="T9" fmla="*/ 2147483647 h 12"/>
                <a:gd name="T10" fmla="*/ 0 60000 65536"/>
                <a:gd name="T11" fmla="*/ 0 60000 65536"/>
                <a:gd name="T12" fmla="*/ 0 60000 65536"/>
                <a:gd name="T13" fmla="*/ 0 60000 65536"/>
                <a:gd name="T14" fmla="*/ 0 60000 65536"/>
                <a:gd name="T15" fmla="*/ 0 w 80"/>
                <a:gd name="T16" fmla="*/ 0 h 12"/>
                <a:gd name="T17" fmla="*/ 80 w 80"/>
                <a:gd name="T18" fmla="*/ 12 h 12"/>
              </a:gdLst>
              <a:ahLst/>
              <a:cxnLst>
                <a:cxn ang="T10">
                  <a:pos x="T0" y="T1"/>
                </a:cxn>
                <a:cxn ang="T11">
                  <a:pos x="T2" y="T3"/>
                </a:cxn>
                <a:cxn ang="T12">
                  <a:pos x="T4" y="T5"/>
                </a:cxn>
                <a:cxn ang="T13">
                  <a:pos x="T6" y="T7"/>
                </a:cxn>
                <a:cxn ang="T14">
                  <a:pos x="T8" y="T9"/>
                </a:cxn>
              </a:cxnLst>
              <a:rect l="T15" t="T16" r="T17" b="T18"/>
              <a:pathLst>
                <a:path w="80" h="12">
                  <a:moveTo>
                    <a:pt x="0" y="12"/>
                  </a:moveTo>
                  <a:lnTo>
                    <a:pt x="0" y="2"/>
                  </a:lnTo>
                  <a:lnTo>
                    <a:pt x="80" y="0"/>
                  </a:lnTo>
                  <a:lnTo>
                    <a:pt x="80" y="10"/>
                  </a:lnTo>
                  <a:lnTo>
                    <a:pt x="0" y="12"/>
                  </a:lnTo>
                  <a:close/>
                </a:path>
              </a:pathLst>
            </a:custGeom>
            <a:solidFill>
              <a:schemeClr val="bg1"/>
            </a:solidFill>
            <a:ln w="9525">
              <a:noFill/>
              <a:round/>
              <a:headEnd/>
              <a:tailEnd/>
            </a:ln>
          </p:spPr>
          <p:txBody>
            <a:bodyPr/>
            <a:lstStyle/>
            <a:p>
              <a:endParaRPr lang="en-US"/>
            </a:p>
          </p:txBody>
        </p:sp>
        <p:sp>
          <p:nvSpPr>
            <p:cNvPr id="22748" name="Freeform 192"/>
            <p:cNvSpPr>
              <a:spLocks/>
            </p:cNvSpPr>
            <p:nvPr/>
          </p:nvSpPr>
          <p:spPr bwMode="auto">
            <a:xfrm>
              <a:off x="-1258887" y="2436813"/>
              <a:ext cx="123825" cy="19050"/>
            </a:xfrm>
            <a:custGeom>
              <a:avLst/>
              <a:gdLst>
                <a:gd name="T0" fmla="*/ 0 w 78"/>
                <a:gd name="T1" fmla="*/ 2147483647 h 12"/>
                <a:gd name="T2" fmla="*/ 0 w 78"/>
                <a:gd name="T3" fmla="*/ 2147483647 h 12"/>
                <a:gd name="T4" fmla="*/ 2147483647 w 78"/>
                <a:gd name="T5" fmla="*/ 0 h 12"/>
                <a:gd name="T6" fmla="*/ 2147483647 w 78"/>
                <a:gd name="T7" fmla="*/ 2147483647 h 12"/>
                <a:gd name="T8" fmla="*/ 0 w 78"/>
                <a:gd name="T9" fmla="*/ 2147483647 h 12"/>
                <a:gd name="T10" fmla="*/ 0 60000 65536"/>
                <a:gd name="T11" fmla="*/ 0 60000 65536"/>
                <a:gd name="T12" fmla="*/ 0 60000 65536"/>
                <a:gd name="T13" fmla="*/ 0 60000 65536"/>
                <a:gd name="T14" fmla="*/ 0 60000 65536"/>
                <a:gd name="T15" fmla="*/ 0 w 78"/>
                <a:gd name="T16" fmla="*/ 0 h 12"/>
                <a:gd name="T17" fmla="*/ 78 w 78"/>
                <a:gd name="T18" fmla="*/ 12 h 12"/>
              </a:gdLst>
              <a:ahLst/>
              <a:cxnLst>
                <a:cxn ang="T10">
                  <a:pos x="T0" y="T1"/>
                </a:cxn>
                <a:cxn ang="T11">
                  <a:pos x="T2" y="T3"/>
                </a:cxn>
                <a:cxn ang="T12">
                  <a:pos x="T4" y="T5"/>
                </a:cxn>
                <a:cxn ang="T13">
                  <a:pos x="T6" y="T7"/>
                </a:cxn>
                <a:cxn ang="T14">
                  <a:pos x="T8" y="T9"/>
                </a:cxn>
              </a:cxnLst>
              <a:rect l="T15" t="T16" r="T17" b="T18"/>
              <a:pathLst>
                <a:path w="78" h="12">
                  <a:moveTo>
                    <a:pt x="0" y="12"/>
                  </a:moveTo>
                  <a:lnTo>
                    <a:pt x="0" y="3"/>
                  </a:lnTo>
                  <a:lnTo>
                    <a:pt x="78" y="0"/>
                  </a:lnTo>
                  <a:lnTo>
                    <a:pt x="78" y="10"/>
                  </a:lnTo>
                  <a:lnTo>
                    <a:pt x="0" y="12"/>
                  </a:lnTo>
                  <a:close/>
                </a:path>
              </a:pathLst>
            </a:custGeom>
            <a:solidFill>
              <a:schemeClr val="bg1"/>
            </a:solidFill>
            <a:ln w="9525">
              <a:noFill/>
              <a:round/>
              <a:headEnd/>
              <a:tailEnd/>
            </a:ln>
          </p:spPr>
          <p:txBody>
            <a:bodyPr/>
            <a:lstStyle/>
            <a:p>
              <a:endParaRPr lang="en-US"/>
            </a:p>
          </p:txBody>
        </p:sp>
        <p:sp>
          <p:nvSpPr>
            <p:cNvPr id="22749" name="Freeform 193"/>
            <p:cNvSpPr>
              <a:spLocks/>
            </p:cNvSpPr>
            <p:nvPr/>
          </p:nvSpPr>
          <p:spPr bwMode="auto">
            <a:xfrm>
              <a:off x="-1262062" y="2378075"/>
              <a:ext cx="123825" cy="22225"/>
            </a:xfrm>
            <a:custGeom>
              <a:avLst/>
              <a:gdLst>
                <a:gd name="T0" fmla="*/ 0 w 78"/>
                <a:gd name="T1" fmla="*/ 2147483647 h 14"/>
                <a:gd name="T2" fmla="*/ 0 w 78"/>
                <a:gd name="T3" fmla="*/ 2147483647 h 14"/>
                <a:gd name="T4" fmla="*/ 2147483647 w 78"/>
                <a:gd name="T5" fmla="*/ 0 h 14"/>
                <a:gd name="T6" fmla="*/ 2147483647 w 78"/>
                <a:gd name="T7" fmla="*/ 2147483647 h 14"/>
                <a:gd name="T8" fmla="*/ 0 w 78"/>
                <a:gd name="T9" fmla="*/ 2147483647 h 14"/>
                <a:gd name="T10" fmla="*/ 0 60000 65536"/>
                <a:gd name="T11" fmla="*/ 0 60000 65536"/>
                <a:gd name="T12" fmla="*/ 0 60000 65536"/>
                <a:gd name="T13" fmla="*/ 0 60000 65536"/>
                <a:gd name="T14" fmla="*/ 0 60000 65536"/>
                <a:gd name="T15" fmla="*/ 0 w 78"/>
                <a:gd name="T16" fmla="*/ 0 h 14"/>
                <a:gd name="T17" fmla="*/ 78 w 78"/>
                <a:gd name="T18" fmla="*/ 14 h 14"/>
              </a:gdLst>
              <a:ahLst/>
              <a:cxnLst>
                <a:cxn ang="T10">
                  <a:pos x="T0" y="T1"/>
                </a:cxn>
                <a:cxn ang="T11">
                  <a:pos x="T2" y="T3"/>
                </a:cxn>
                <a:cxn ang="T12">
                  <a:pos x="T4" y="T5"/>
                </a:cxn>
                <a:cxn ang="T13">
                  <a:pos x="T6" y="T7"/>
                </a:cxn>
                <a:cxn ang="T14">
                  <a:pos x="T8" y="T9"/>
                </a:cxn>
              </a:cxnLst>
              <a:rect l="T15" t="T16" r="T17" b="T18"/>
              <a:pathLst>
                <a:path w="78" h="14">
                  <a:moveTo>
                    <a:pt x="0" y="14"/>
                  </a:moveTo>
                  <a:lnTo>
                    <a:pt x="0" y="4"/>
                  </a:lnTo>
                  <a:lnTo>
                    <a:pt x="78" y="0"/>
                  </a:lnTo>
                  <a:lnTo>
                    <a:pt x="78" y="9"/>
                  </a:lnTo>
                  <a:lnTo>
                    <a:pt x="0" y="14"/>
                  </a:lnTo>
                  <a:close/>
                </a:path>
              </a:pathLst>
            </a:custGeom>
            <a:solidFill>
              <a:schemeClr val="bg1"/>
            </a:solidFill>
            <a:ln w="9525">
              <a:noFill/>
              <a:round/>
              <a:headEnd/>
              <a:tailEnd/>
            </a:ln>
          </p:spPr>
          <p:txBody>
            <a:bodyPr/>
            <a:lstStyle/>
            <a:p>
              <a:endParaRPr lang="en-US"/>
            </a:p>
          </p:txBody>
        </p:sp>
        <p:sp>
          <p:nvSpPr>
            <p:cNvPr id="22750" name="Freeform 194"/>
            <p:cNvSpPr>
              <a:spLocks/>
            </p:cNvSpPr>
            <p:nvPr/>
          </p:nvSpPr>
          <p:spPr bwMode="auto">
            <a:xfrm>
              <a:off x="-1270000" y="2317750"/>
              <a:ext cx="127000" cy="25400"/>
            </a:xfrm>
            <a:custGeom>
              <a:avLst/>
              <a:gdLst>
                <a:gd name="T0" fmla="*/ 2147483647 w 80"/>
                <a:gd name="T1" fmla="*/ 2147483647 h 16"/>
                <a:gd name="T2" fmla="*/ 0 w 80"/>
                <a:gd name="T3" fmla="*/ 2147483647 h 16"/>
                <a:gd name="T4" fmla="*/ 2147483647 w 80"/>
                <a:gd name="T5" fmla="*/ 0 h 16"/>
                <a:gd name="T6" fmla="*/ 2147483647 w 80"/>
                <a:gd name="T7" fmla="*/ 2147483647 h 16"/>
                <a:gd name="T8" fmla="*/ 2147483647 w 80"/>
                <a:gd name="T9" fmla="*/ 2147483647 h 16"/>
                <a:gd name="T10" fmla="*/ 0 60000 65536"/>
                <a:gd name="T11" fmla="*/ 0 60000 65536"/>
                <a:gd name="T12" fmla="*/ 0 60000 65536"/>
                <a:gd name="T13" fmla="*/ 0 60000 65536"/>
                <a:gd name="T14" fmla="*/ 0 60000 65536"/>
                <a:gd name="T15" fmla="*/ 0 w 80"/>
                <a:gd name="T16" fmla="*/ 0 h 16"/>
                <a:gd name="T17" fmla="*/ 80 w 80"/>
                <a:gd name="T18" fmla="*/ 16 h 16"/>
              </a:gdLst>
              <a:ahLst/>
              <a:cxnLst>
                <a:cxn ang="T10">
                  <a:pos x="T0" y="T1"/>
                </a:cxn>
                <a:cxn ang="T11">
                  <a:pos x="T2" y="T3"/>
                </a:cxn>
                <a:cxn ang="T12">
                  <a:pos x="T4" y="T5"/>
                </a:cxn>
                <a:cxn ang="T13">
                  <a:pos x="T6" y="T7"/>
                </a:cxn>
                <a:cxn ang="T14">
                  <a:pos x="T8" y="T9"/>
                </a:cxn>
              </a:cxnLst>
              <a:rect l="T15" t="T16" r="T17" b="T18"/>
              <a:pathLst>
                <a:path w="80" h="16">
                  <a:moveTo>
                    <a:pt x="2" y="16"/>
                  </a:moveTo>
                  <a:lnTo>
                    <a:pt x="0" y="7"/>
                  </a:lnTo>
                  <a:lnTo>
                    <a:pt x="80" y="0"/>
                  </a:lnTo>
                  <a:lnTo>
                    <a:pt x="80" y="9"/>
                  </a:lnTo>
                  <a:lnTo>
                    <a:pt x="2" y="16"/>
                  </a:lnTo>
                  <a:close/>
                </a:path>
              </a:pathLst>
            </a:custGeom>
            <a:solidFill>
              <a:schemeClr val="bg1"/>
            </a:solidFill>
            <a:ln w="9525">
              <a:noFill/>
              <a:round/>
              <a:headEnd/>
              <a:tailEnd/>
            </a:ln>
          </p:spPr>
          <p:txBody>
            <a:bodyPr/>
            <a:lstStyle/>
            <a:p>
              <a:endParaRPr lang="en-US"/>
            </a:p>
          </p:txBody>
        </p:sp>
        <p:sp>
          <p:nvSpPr>
            <p:cNvPr id="22751" name="Freeform 195"/>
            <p:cNvSpPr>
              <a:spLocks/>
            </p:cNvSpPr>
            <p:nvPr/>
          </p:nvSpPr>
          <p:spPr bwMode="auto">
            <a:xfrm>
              <a:off x="-1277937" y="2257425"/>
              <a:ext cx="128588" cy="30163"/>
            </a:xfrm>
            <a:custGeom>
              <a:avLst/>
              <a:gdLst>
                <a:gd name="T0" fmla="*/ 2147483647 w 81"/>
                <a:gd name="T1" fmla="*/ 2147483647 h 19"/>
                <a:gd name="T2" fmla="*/ 0 w 81"/>
                <a:gd name="T3" fmla="*/ 2147483647 h 19"/>
                <a:gd name="T4" fmla="*/ 2147483647 w 81"/>
                <a:gd name="T5" fmla="*/ 0 h 19"/>
                <a:gd name="T6" fmla="*/ 2147483647 w 81"/>
                <a:gd name="T7" fmla="*/ 2147483647 h 19"/>
                <a:gd name="T8" fmla="*/ 2147483647 w 81"/>
                <a:gd name="T9" fmla="*/ 2147483647 h 19"/>
                <a:gd name="T10" fmla="*/ 0 60000 65536"/>
                <a:gd name="T11" fmla="*/ 0 60000 65536"/>
                <a:gd name="T12" fmla="*/ 0 60000 65536"/>
                <a:gd name="T13" fmla="*/ 0 60000 65536"/>
                <a:gd name="T14" fmla="*/ 0 60000 65536"/>
                <a:gd name="T15" fmla="*/ 0 w 81"/>
                <a:gd name="T16" fmla="*/ 0 h 19"/>
                <a:gd name="T17" fmla="*/ 81 w 81"/>
                <a:gd name="T18" fmla="*/ 19 h 19"/>
              </a:gdLst>
              <a:ahLst/>
              <a:cxnLst>
                <a:cxn ang="T10">
                  <a:pos x="T0" y="T1"/>
                </a:cxn>
                <a:cxn ang="T11">
                  <a:pos x="T2" y="T3"/>
                </a:cxn>
                <a:cxn ang="T12">
                  <a:pos x="T4" y="T5"/>
                </a:cxn>
                <a:cxn ang="T13">
                  <a:pos x="T6" y="T7"/>
                </a:cxn>
                <a:cxn ang="T14">
                  <a:pos x="T8" y="T9"/>
                </a:cxn>
              </a:cxnLst>
              <a:rect l="T15" t="T16" r="T17" b="T18"/>
              <a:pathLst>
                <a:path w="81" h="19">
                  <a:moveTo>
                    <a:pt x="3" y="19"/>
                  </a:moveTo>
                  <a:lnTo>
                    <a:pt x="0" y="9"/>
                  </a:lnTo>
                  <a:lnTo>
                    <a:pt x="81" y="0"/>
                  </a:lnTo>
                  <a:lnTo>
                    <a:pt x="81" y="9"/>
                  </a:lnTo>
                  <a:lnTo>
                    <a:pt x="3" y="19"/>
                  </a:lnTo>
                  <a:close/>
                </a:path>
              </a:pathLst>
            </a:custGeom>
            <a:solidFill>
              <a:schemeClr val="bg1"/>
            </a:solidFill>
            <a:ln w="9525">
              <a:noFill/>
              <a:round/>
              <a:headEnd/>
              <a:tailEnd/>
            </a:ln>
          </p:spPr>
          <p:txBody>
            <a:bodyPr/>
            <a:lstStyle/>
            <a:p>
              <a:endParaRPr lang="en-US"/>
            </a:p>
          </p:txBody>
        </p:sp>
        <p:sp>
          <p:nvSpPr>
            <p:cNvPr id="22752" name="Freeform 196"/>
            <p:cNvSpPr>
              <a:spLocks/>
            </p:cNvSpPr>
            <p:nvPr/>
          </p:nvSpPr>
          <p:spPr bwMode="auto">
            <a:xfrm>
              <a:off x="-1284287" y="2197100"/>
              <a:ext cx="127000" cy="33338"/>
            </a:xfrm>
            <a:custGeom>
              <a:avLst/>
              <a:gdLst>
                <a:gd name="T0" fmla="*/ 2147483647 w 80"/>
                <a:gd name="T1" fmla="*/ 2147483647 h 21"/>
                <a:gd name="T2" fmla="*/ 0 w 80"/>
                <a:gd name="T3" fmla="*/ 2147483647 h 21"/>
                <a:gd name="T4" fmla="*/ 2147483647 w 80"/>
                <a:gd name="T5" fmla="*/ 0 h 21"/>
                <a:gd name="T6" fmla="*/ 2147483647 w 80"/>
                <a:gd name="T7" fmla="*/ 2147483647 h 21"/>
                <a:gd name="T8" fmla="*/ 2147483647 w 80"/>
                <a:gd name="T9" fmla="*/ 2147483647 h 21"/>
                <a:gd name="T10" fmla="*/ 0 60000 65536"/>
                <a:gd name="T11" fmla="*/ 0 60000 65536"/>
                <a:gd name="T12" fmla="*/ 0 60000 65536"/>
                <a:gd name="T13" fmla="*/ 0 60000 65536"/>
                <a:gd name="T14" fmla="*/ 0 60000 65536"/>
                <a:gd name="T15" fmla="*/ 0 w 80"/>
                <a:gd name="T16" fmla="*/ 0 h 21"/>
                <a:gd name="T17" fmla="*/ 80 w 80"/>
                <a:gd name="T18" fmla="*/ 21 h 21"/>
              </a:gdLst>
              <a:ahLst/>
              <a:cxnLst>
                <a:cxn ang="T10">
                  <a:pos x="T0" y="T1"/>
                </a:cxn>
                <a:cxn ang="T11">
                  <a:pos x="T2" y="T3"/>
                </a:cxn>
                <a:cxn ang="T12">
                  <a:pos x="T4" y="T5"/>
                </a:cxn>
                <a:cxn ang="T13">
                  <a:pos x="T6" y="T7"/>
                </a:cxn>
                <a:cxn ang="T14">
                  <a:pos x="T8" y="T9"/>
                </a:cxn>
              </a:cxnLst>
              <a:rect l="T15" t="T16" r="T17" b="T18"/>
              <a:pathLst>
                <a:path w="80" h="21">
                  <a:moveTo>
                    <a:pt x="2" y="21"/>
                  </a:moveTo>
                  <a:lnTo>
                    <a:pt x="0" y="12"/>
                  </a:lnTo>
                  <a:lnTo>
                    <a:pt x="78" y="0"/>
                  </a:lnTo>
                  <a:lnTo>
                    <a:pt x="80" y="10"/>
                  </a:lnTo>
                  <a:lnTo>
                    <a:pt x="2" y="21"/>
                  </a:lnTo>
                  <a:close/>
                </a:path>
              </a:pathLst>
            </a:custGeom>
            <a:solidFill>
              <a:schemeClr val="bg1"/>
            </a:solidFill>
            <a:ln w="9525">
              <a:noFill/>
              <a:round/>
              <a:headEnd/>
              <a:tailEnd/>
            </a:ln>
          </p:spPr>
          <p:txBody>
            <a:bodyPr/>
            <a:lstStyle/>
            <a:p>
              <a:endParaRPr lang="en-US"/>
            </a:p>
          </p:txBody>
        </p:sp>
        <p:sp>
          <p:nvSpPr>
            <p:cNvPr id="22753" name="Freeform 197"/>
            <p:cNvSpPr>
              <a:spLocks/>
            </p:cNvSpPr>
            <p:nvPr/>
          </p:nvSpPr>
          <p:spPr bwMode="auto">
            <a:xfrm>
              <a:off x="-1296987" y="2136775"/>
              <a:ext cx="128588" cy="38100"/>
            </a:xfrm>
            <a:custGeom>
              <a:avLst/>
              <a:gdLst>
                <a:gd name="T0" fmla="*/ 2147483647 w 81"/>
                <a:gd name="T1" fmla="*/ 2147483647 h 24"/>
                <a:gd name="T2" fmla="*/ 0 w 81"/>
                <a:gd name="T3" fmla="*/ 2147483647 h 24"/>
                <a:gd name="T4" fmla="*/ 2147483647 w 81"/>
                <a:gd name="T5" fmla="*/ 0 h 24"/>
                <a:gd name="T6" fmla="*/ 2147483647 w 81"/>
                <a:gd name="T7" fmla="*/ 2147483647 h 24"/>
                <a:gd name="T8" fmla="*/ 2147483647 w 81"/>
                <a:gd name="T9" fmla="*/ 2147483647 h 24"/>
                <a:gd name="T10" fmla="*/ 0 60000 65536"/>
                <a:gd name="T11" fmla="*/ 0 60000 65536"/>
                <a:gd name="T12" fmla="*/ 0 60000 65536"/>
                <a:gd name="T13" fmla="*/ 0 60000 65536"/>
                <a:gd name="T14" fmla="*/ 0 60000 65536"/>
                <a:gd name="T15" fmla="*/ 0 w 81"/>
                <a:gd name="T16" fmla="*/ 0 h 24"/>
                <a:gd name="T17" fmla="*/ 81 w 81"/>
                <a:gd name="T18" fmla="*/ 24 h 24"/>
              </a:gdLst>
              <a:ahLst/>
              <a:cxnLst>
                <a:cxn ang="T10">
                  <a:pos x="T0" y="T1"/>
                </a:cxn>
                <a:cxn ang="T11">
                  <a:pos x="T2" y="T3"/>
                </a:cxn>
                <a:cxn ang="T12">
                  <a:pos x="T4" y="T5"/>
                </a:cxn>
                <a:cxn ang="T13">
                  <a:pos x="T6" y="T7"/>
                </a:cxn>
                <a:cxn ang="T14">
                  <a:pos x="T8" y="T9"/>
                </a:cxn>
              </a:cxnLst>
              <a:rect l="T15" t="T16" r="T17" b="T18"/>
              <a:pathLst>
                <a:path w="81" h="24">
                  <a:moveTo>
                    <a:pt x="3" y="24"/>
                  </a:moveTo>
                  <a:lnTo>
                    <a:pt x="0" y="15"/>
                  </a:lnTo>
                  <a:lnTo>
                    <a:pt x="78" y="0"/>
                  </a:lnTo>
                  <a:lnTo>
                    <a:pt x="81" y="10"/>
                  </a:lnTo>
                  <a:lnTo>
                    <a:pt x="3" y="24"/>
                  </a:lnTo>
                  <a:close/>
                </a:path>
              </a:pathLst>
            </a:custGeom>
            <a:solidFill>
              <a:schemeClr val="bg1"/>
            </a:solidFill>
            <a:ln w="9525">
              <a:noFill/>
              <a:round/>
              <a:headEnd/>
              <a:tailEnd/>
            </a:ln>
          </p:spPr>
          <p:txBody>
            <a:bodyPr/>
            <a:lstStyle/>
            <a:p>
              <a:endParaRPr lang="en-US"/>
            </a:p>
          </p:txBody>
        </p:sp>
        <p:sp>
          <p:nvSpPr>
            <p:cNvPr id="22754" name="Freeform 198"/>
            <p:cNvSpPr>
              <a:spLocks/>
            </p:cNvSpPr>
            <p:nvPr/>
          </p:nvSpPr>
          <p:spPr bwMode="auto">
            <a:xfrm>
              <a:off x="-1308100" y="2078038"/>
              <a:ext cx="128588" cy="41275"/>
            </a:xfrm>
            <a:custGeom>
              <a:avLst/>
              <a:gdLst>
                <a:gd name="T0" fmla="*/ 2147483647 w 81"/>
                <a:gd name="T1" fmla="*/ 2147483647 h 26"/>
                <a:gd name="T2" fmla="*/ 0 w 81"/>
                <a:gd name="T3" fmla="*/ 2147483647 h 26"/>
                <a:gd name="T4" fmla="*/ 2147483647 w 81"/>
                <a:gd name="T5" fmla="*/ 0 h 26"/>
                <a:gd name="T6" fmla="*/ 2147483647 w 81"/>
                <a:gd name="T7" fmla="*/ 2147483647 h 26"/>
                <a:gd name="T8" fmla="*/ 2147483647 w 81"/>
                <a:gd name="T9" fmla="*/ 2147483647 h 26"/>
                <a:gd name="T10" fmla="*/ 0 60000 65536"/>
                <a:gd name="T11" fmla="*/ 0 60000 65536"/>
                <a:gd name="T12" fmla="*/ 0 60000 65536"/>
                <a:gd name="T13" fmla="*/ 0 60000 65536"/>
                <a:gd name="T14" fmla="*/ 0 60000 65536"/>
                <a:gd name="T15" fmla="*/ 0 w 81"/>
                <a:gd name="T16" fmla="*/ 0 h 26"/>
                <a:gd name="T17" fmla="*/ 81 w 81"/>
                <a:gd name="T18" fmla="*/ 26 h 26"/>
              </a:gdLst>
              <a:ahLst/>
              <a:cxnLst>
                <a:cxn ang="T10">
                  <a:pos x="T0" y="T1"/>
                </a:cxn>
                <a:cxn ang="T11">
                  <a:pos x="T2" y="T3"/>
                </a:cxn>
                <a:cxn ang="T12">
                  <a:pos x="T4" y="T5"/>
                </a:cxn>
                <a:cxn ang="T13">
                  <a:pos x="T6" y="T7"/>
                </a:cxn>
                <a:cxn ang="T14">
                  <a:pos x="T8" y="T9"/>
                </a:cxn>
              </a:cxnLst>
              <a:rect l="T15" t="T16" r="T17" b="T18"/>
              <a:pathLst>
                <a:path w="81" h="26">
                  <a:moveTo>
                    <a:pt x="3" y="26"/>
                  </a:moveTo>
                  <a:lnTo>
                    <a:pt x="0" y="16"/>
                  </a:lnTo>
                  <a:lnTo>
                    <a:pt x="78" y="0"/>
                  </a:lnTo>
                  <a:lnTo>
                    <a:pt x="81" y="9"/>
                  </a:lnTo>
                  <a:lnTo>
                    <a:pt x="3" y="26"/>
                  </a:lnTo>
                  <a:close/>
                </a:path>
              </a:pathLst>
            </a:custGeom>
            <a:solidFill>
              <a:schemeClr val="bg1"/>
            </a:solidFill>
            <a:ln w="9525">
              <a:noFill/>
              <a:round/>
              <a:headEnd/>
              <a:tailEnd/>
            </a:ln>
          </p:spPr>
          <p:txBody>
            <a:bodyPr/>
            <a:lstStyle/>
            <a:p>
              <a:endParaRPr lang="en-US"/>
            </a:p>
          </p:txBody>
        </p:sp>
        <p:sp>
          <p:nvSpPr>
            <p:cNvPr id="22755" name="Freeform 199"/>
            <p:cNvSpPr>
              <a:spLocks/>
            </p:cNvSpPr>
            <p:nvPr/>
          </p:nvSpPr>
          <p:spPr bwMode="auto">
            <a:xfrm>
              <a:off x="-1319212" y="2017713"/>
              <a:ext cx="128588" cy="44450"/>
            </a:xfrm>
            <a:custGeom>
              <a:avLst/>
              <a:gdLst>
                <a:gd name="T0" fmla="*/ 2147483647 w 81"/>
                <a:gd name="T1" fmla="*/ 2147483647 h 28"/>
                <a:gd name="T2" fmla="*/ 0 w 81"/>
                <a:gd name="T3" fmla="*/ 2147483647 h 28"/>
                <a:gd name="T4" fmla="*/ 2147483647 w 81"/>
                <a:gd name="T5" fmla="*/ 0 h 28"/>
                <a:gd name="T6" fmla="*/ 2147483647 w 81"/>
                <a:gd name="T7" fmla="*/ 2147483647 h 28"/>
                <a:gd name="T8" fmla="*/ 2147483647 w 81"/>
                <a:gd name="T9" fmla="*/ 2147483647 h 28"/>
                <a:gd name="T10" fmla="*/ 0 60000 65536"/>
                <a:gd name="T11" fmla="*/ 0 60000 65536"/>
                <a:gd name="T12" fmla="*/ 0 60000 65536"/>
                <a:gd name="T13" fmla="*/ 0 60000 65536"/>
                <a:gd name="T14" fmla="*/ 0 60000 65536"/>
                <a:gd name="T15" fmla="*/ 0 w 81"/>
                <a:gd name="T16" fmla="*/ 0 h 28"/>
                <a:gd name="T17" fmla="*/ 81 w 81"/>
                <a:gd name="T18" fmla="*/ 28 h 28"/>
              </a:gdLst>
              <a:ahLst/>
              <a:cxnLst>
                <a:cxn ang="T10">
                  <a:pos x="T0" y="T1"/>
                </a:cxn>
                <a:cxn ang="T11">
                  <a:pos x="T2" y="T3"/>
                </a:cxn>
                <a:cxn ang="T12">
                  <a:pos x="T4" y="T5"/>
                </a:cxn>
                <a:cxn ang="T13">
                  <a:pos x="T6" y="T7"/>
                </a:cxn>
                <a:cxn ang="T14">
                  <a:pos x="T8" y="T9"/>
                </a:cxn>
              </a:cxnLst>
              <a:rect l="T15" t="T16" r="T17" b="T18"/>
              <a:pathLst>
                <a:path w="81" h="28">
                  <a:moveTo>
                    <a:pt x="3" y="28"/>
                  </a:moveTo>
                  <a:lnTo>
                    <a:pt x="0" y="19"/>
                  </a:lnTo>
                  <a:lnTo>
                    <a:pt x="78" y="0"/>
                  </a:lnTo>
                  <a:lnTo>
                    <a:pt x="81" y="9"/>
                  </a:lnTo>
                  <a:lnTo>
                    <a:pt x="3" y="28"/>
                  </a:lnTo>
                  <a:close/>
                </a:path>
              </a:pathLst>
            </a:custGeom>
            <a:solidFill>
              <a:schemeClr val="bg1"/>
            </a:solidFill>
            <a:ln w="9525">
              <a:noFill/>
              <a:round/>
              <a:headEnd/>
              <a:tailEnd/>
            </a:ln>
          </p:spPr>
          <p:txBody>
            <a:bodyPr/>
            <a:lstStyle/>
            <a:p>
              <a:endParaRPr lang="en-US"/>
            </a:p>
          </p:txBody>
        </p:sp>
        <p:sp>
          <p:nvSpPr>
            <p:cNvPr id="22756" name="Freeform 200"/>
            <p:cNvSpPr>
              <a:spLocks/>
            </p:cNvSpPr>
            <p:nvPr/>
          </p:nvSpPr>
          <p:spPr bwMode="auto">
            <a:xfrm>
              <a:off x="-1333500" y="1960563"/>
              <a:ext cx="127000" cy="46038"/>
            </a:xfrm>
            <a:custGeom>
              <a:avLst/>
              <a:gdLst>
                <a:gd name="T0" fmla="*/ 2147483647 w 80"/>
                <a:gd name="T1" fmla="*/ 2147483647 h 29"/>
                <a:gd name="T2" fmla="*/ 0 w 80"/>
                <a:gd name="T3" fmla="*/ 2147483647 h 29"/>
                <a:gd name="T4" fmla="*/ 2147483647 w 80"/>
                <a:gd name="T5" fmla="*/ 0 h 29"/>
                <a:gd name="T6" fmla="*/ 2147483647 w 80"/>
                <a:gd name="T7" fmla="*/ 2147483647 h 29"/>
                <a:gd name="T8" fmla="*/ 2147483647 w 80"/>
                <a:gd name="T9" fmla="*/ 2147483647 h 29"/>
                <a:gd name="T10" fmla="*/ 0 60000 65536"/>
                <a:gd name="T11" fmla="*/ 0 60000 65536"/>
                <a:gd name="T12" fmla="*/ 0 60000 65536"/>
                <a:gd name="T13" fmla="*/ 0 60000 65536"/>
                <a:gd name="T14" fmla="*/ 0 60000 65536"/>
                <a:gd name="T15" fmla="*/ 0 w 80"/>
                <a:gd name="T16" fmla="*/ 0 h 29"/>
                <a:gd name="T17" fmla="*/ 80 w 80"/>
                <a:gd name="T18" fmla="*/ 29 h 29"/>
              </a:gdLst>
              <a:ahLst/>
              <a:cxnLst>
                <a:cxn ang="T10">
                  <a:pos x="T0" y="T1"/>
                </a:cxn>
                <a:cxn ang="T11">
                  <a:pos x="T2" y="T3"/>
                </a:cxn>
                <a:cxn ang="T12">
                  <a:pos x="T4" y="T5"/>
                </a:cxn>
                <a:cxn ang="T13">
                  <a:pos x="T6" y="T7"/>
                </a:cxn>
                <a:cxn ang="T14">
                  <a:pos x="T8" y="T9"/>
                </a:cxn>
              </a:cxnLst>
              <a:rect l="T15" t="T16" r="T17" b="T18"/>
              <a:pathLst>
                <a:path w="80" h="29">
                  <a:moveTo>
                    <a:pt x="2" y="29"/>
                  </a:moveTo>
                  <a:lnTo>
                    <a:pt x="0" y="19"/>
                  </a:lnTo>
                  <a:lnTo>
                    <a:pt x="78" y="0"/>
                  </a:lnTo>
                  <a:lnTo>
                    <a:pt x="80" y="7"/>
                  </a:lnTo>
                  <a:lnTo>
                    <a:pt x="2" y="29"/>
                  </a:lnTo>
                  <a:close/>
                </a:path>
              </a:pathLst>
            </a:custGeom>
            <a:solidFill>
              <a:schemeClr val="bg1"/>
            </a:solidFill>
            <a:ln w="9525">
              <a:noFill/>
              <a:round/>
              <a:headEnd/>
              <a:tailEnd/>
            </a:ln>
          </p:spPr>
          <p:txBody>
            <a:bodyPr/>
            <a:lstStyle/>
            <a:p>
              <a:endParaRPr lang="en-US"/>
            </a:p>
          </p:txBody>
        </p:sp>
        <p:sp>
          <p:nvSpPr>
            <p:cNvPr id="22757" name="Freeform 201"/>
            <p:cNvSpPr>
              <a:spLocks/>
            </p:cNvSpPr>
            <p:nvPr/>
          </p:nvSpPr>
          <p:spPr bwMode="auto">
            <a:xfrm>
              <a:off x="-1349375" y="1901825"/>
              <a:ext cx="123825" cy="47625"/>
            </a:xfrm>
            <a:custGeom>
              <a:avLst/>
              <a:gdLst>
                <a:gd name="T0" fmla="*/ 2147483647 w 78"/>
                <a:gd name="T1" fmla="*/ 2147483647 h 30"/>
                <a:gd name="T2" fmla="*/ 0 w 78"/>
                <a:gd name="T3" fmla="*/ 2147483647 h 30"/>
                <a:gd name="T4" fmla="*/ 2147483647 w 78"/>
                <a:gd name="T5" fmla="*/ 0 h 30"/>
                <a:gd name="T6" fmla="*/ 2147483647 w 78"/>
                <a:gd name="T7" fmla="*/ 2147483647 h 30"/>
                <a:gd name="T8" fmla="*/ 2147483647 w 78"/>
                <a:gd name="T9" fmla="*/ 2147483647 h 30"/>
                <a:gd name="T10" fmla="*/ 0 60000 65536"/>
                <a:gd name="T11" fmla="*/ 0 60000 65536"/>
                <a:gd name="T12" fmla="*/ 0 60000 65536"/>
                <a:gd name="T13" fmla="*/ 0 60000 65536"/>
                <a:gd name="T14" fmla="*/ 0 60000 65536"/>
                <a:gd name="T15" fmla="*/ 0 w 78"/>
                <a:gd name="T16" fmla="*/ 0 h 30"/>
                <a:gd name="T17" fmla="*/ 78 w 78"/>
                <a:gd name="T18" fmla="*/ 30 h 30"/>
              </a:gdLst>
              <a:ahLst/>
              <a:cxnLst>
                <a:cxn ang="T10">
                  <a:pos x="T0" y="T1"/>
                </a:cxn>
                <a:cxn ang="T11">
                  <a:pos x="T2" y="T3"/>
                </a:cxn>
                <a:cxn ang="T12">
                  <a:pos x="T4" y="T5"/>
                </a:cxn>
                <a:cxn ang="T13">
                  <a:pos x="T6" y="T7"/>
                </a:cxn>
                <a:cxn ang="T14">
                  <a:pos x="T8" y="T9"/>
                </a:cxn>
              </a:cxnLst>
              <a:rect l="T15" t="T16" r="T17" b="T18"/>
              <a:pathLst>
                <a:path w="78" h="30">
                  <a:moveTo>
                    <a:pt x="3" y="30"/>
                  </a:moveTo>
                  <a:lnTo>
                    <a:pt x="0" y="23"/>
                  </a:lnTo>
                  <a:lnTo>
                    <a:pt x="76" y="0"/>
                  </a:lnTo>
                  <a:lnTo>
                    <a:pt x="78" y="9"/>
                  </a:lnTo>
                  <a:lnTo>
                    <a:pt x="3" y="30"/>
                  </a:lnTo>
                  <a:close/>
                </a:path>
              </a:pathLst>
            </a:custGeom>
            <a:solidFill>
              <a:schemeClr val="bg1"/>
            </a:solidFill>
            <a:ln w="9525">
              <a:noFill/>
              <a:round/>
              <a:headEnd/>
              <a:tailEnd/>
            </a:ln>
          </p:spPr>
          <p:txBody>
            <a:bodyPr/>
            <a:lstStyle/>
            <a:p>
              <a:endParaRPr lang="en-US"/>
            </a:p>
          </p:txBody>
        </p:sp>
        <p:sp>
          <p:nvSpPr>
            <p:cNvPr id="22758" name="Freeform 202"/>
            <p:cNvSpPr>
              <a:spLocks/>
            </p:cNvSpPr>
            <p:nvPr/>
          </p:nvSpPr>
          <p:spPr bwMode="auto">
            <a:xfrm>
              <a:off x="-1366837" y="1844675"/>
              <a:ext cx="127000" cy="52388"/>
            </a:xfrm>
            <a:custGeom>
              <a:avLst/>
              <a:gdLst>
                <a:gd name="T0" fmla="*/ 2147483647 w 80"/>
                <a:gd name="T1" fmla="*/ 2147483647 h 33"/>
                <a:gd name="T2" fmla="*/ 0 w 80"/>
                <a:gd name="T3" fmla="*/ 2147483647 h 33"/>
                <a:gd name="T4" fmla="*/ 2147483647 w 80"/>
                <a:gd name="T5" fmla="*/ 0 h 33"/>
                <a:gd name="T6" fmla="*/ 2147483647 w 80"/>
                <a:gd name="T7" fmla="*/ 2147483647 h 33"/>
                <a:gd name="T8" fmla="*/ 2147483647 w 80"/>
                <a:gd name="T9" fmla="*/ 2147483647 h 33"/>
                <a:gd name="T10" fmla="*/ 0 60000 65536"/>
                <a:gd name="T11" fmla="*/ 0 60000 65536"/>
                <a:gd name="T12" fmla="*/ 0 60000 65536"/>
                <a:gd name="T13" fmla="*/ 0 60000 65536"/>
                <a:gd name="T14" fmla="*/ 0 60000 65536"/>
                <a:gd name="T15" fmla="*/ 0 w 80"/>
                <a:gd name="T16" fmla="*/ 0 h 33"/>
                <a:gd name="T17" fmla="*/ 80 w 80"/>
                <a:gd name="T18" fmla="*/ 33 h 33"/>
              </a:gdLst>
              <a:ahLst/>
              <a:cxnLst>
                <a:cxn ang="T10">
                  <a:pos x="T0" y="T1"/>
                </a:cxn>
                <a:cxn ang="T11">
                  <a:pos x="T2" y="T3"/>
                </a:cxn>
                <a:cxn ang="T12">
                  <a:pos x="T4" y="T5"/>
                </a:cxn>
                <a:cxn ang="T13">
                  <a:pos x="T6" y="T7"/>
                </a:cxn>
                <a:cxn ang="T14">
                  <a:pos x="T8" y="T9"/>
                </a:cxn>
              </a:cxnLst>
              <a:rect l="T15" t="T16" r="T17" b="T18"/>
              <a:pathLst>
                <a:path w="80" h="33">
                  <a:moveTo>
                    <a:pt x="4" y="33"/>
                  </a:moveTo>
                  <a:lnTo>
                    <a:pt x="0" y="24"/>
                  </a:lnTo>
                  <a:lnTo>
                    <a:pt x="75" y="0"/>
                  </a:lnTo>
                  <a:lnTo>
                    <a:pt x="80" y="7"/>
                  </a:lnTo>
                  <a:lnTo>
                    <a:pt x="4" y="33"/>
                  </a:lnTo>
                  <a:close/>
                </a:path>
              </a:pathLst>
            </a:custGeom>
            <a:solidFill>
              <a:schemeClr val="bg1"/>
            </a:solidFill>
            <a:ln w="9525">
              <a:noFill/>
              <a:round/>
              <a:headEnd/>
              <a:tailEnd/>
            </a:ln>
          </p:spPr>
          <p:txBody>
            <a:bodyPr/>
            <a:lstStyle/>
            <a:p>
              <a:endParaRPr lang="en-US"/>
            </a:p>
          </p:txBody>
        </p:sp>
        <p:sp>
          <p:nvSpPr>
            <p:cNvPr id="22759" name="Freeform 203"/>
            <p:cNvSpPr>
              <a:spLocks/>
            </p:cNvSpPr>
            <p:nvPr/>
          </p:nvSpPr>
          <p:spPr bwMode="auto">
            <a:xfrm>
              <a:off x="-1385887" y="1784350"/>
              <a:ext cx="123825" cy="57150"/>
            </a:xfrm>
            <a:custGeom>
              <a:avLst/>
              <a:gdLst>
                <a:gd name="T0" fmla="*/ 2147483647 w 78"/>
                <a:gd name="T1" fmla="*/ 2147483647 h 36"/>
                <a:gd name="T2" fmla="*/ 0 w 78"/>
                <a:gd name="T3" fmla="*/ 2147483647 h 36"/>
                <a:gd name="T4" fmla="*/ 2147483647 w 78"/>
                <a:gd name="T5" fmla="*/ 0 h 36"/>
                <a:gd name="T6" fmla="*/ 2147483647 w 78"/>
                <a:gd name="T7" fmla="*/ 2147483647 h 36"/>
                <a:gd name="T8" fmla="*/ 2147483647 w 78"/>
                <a:gd name="T9" fmla="*/ 2147483647 h 36"/>
                <a:gd name="T10" fmla="*/ 0 60000 65536"/>
                <a:gd name="T11" fmla="*/ 0 60000 65536"/>
                <a:gd name="T12" fmla="*/ 0 60000 65536"/>
                <a:gd name="T13" fmla="*/ 0 60000 65536"/>
                <a:gd name="T14" fmla="*/ 0 60000 65536"/>
                <a:gd name="T15" fmla="*/ 0 w 78"/>
                <a:gd name="T16" fmla="*/ 0 h 36"/>
                <a:gd name="T17" fmla="*/ 78 w 78"/>
                <a:gd name="T18" fmla="*/ 36 h 36"/>
              </a:gdLst>
              <a:ahLst/>
              <a:cxnLst>
                <a:cxn ang="T10">
                  <a:pos x="T0" y="T1"/>
                </a:cxn>
                <a:cxn ang="T11">
                  <a:pos x="T2" y="T3"/>
                </a:cxn>
                <a:cxn ang="T12">
                  <a:pos x="T4" y="T5"/>
                </a:cxn>
                <a:cxn ang="T13">
                  <a:pos x="T6" y="T7"/>
                </a:cxn>
                <a:cxn ang="T14">
                  <a:pos x="T8" y="T9"/>
                </a:cxn>
              </a:cxnLst>
              <a:rect l="T15" t="T16" r="T17" b="T18"/>
              <a:pathLst>
                <a:path w="78" h="36">
                  <a:moveTo>
                    <a:pt x="5" y="36"/>
                  </a:moveTo>
                  <a:lnTo>
                    <a:pt x="0" y="29"/>
                  </a:lnTo>
                  <a:lnTo>
                    <a:pt x="75" y="0"/>
                  </a:lnTo>
                  <a:lnTo>
                    <a:pt x="78" y="10"/>
                  </a:lnTo>
                  <a:lnTo>
                    <a:pt x="5" y="36"/>
                  </a:lnTo>
                  <a:close/>
                </a:path>
              </a:pathLst>
            </a:custGeom>
            <a:solidFill>
              <a:schemeClr val="bg1"/>
            </a:solidFill>
            <a:ln w="9525">
              <a:noFill/>
              <a:round/>
              <a:headEnd/>
              <a:tailEnd/>
            </a:ln>
          </p:spPr>
          <p:txBody>
            <a:bodyPr/>
            <a:lstStyle/>
            <a:p>
              <a:endParaRPr lang="en-US"/>
            </a:p>
          </p:txBody>
        </p:sp>
        <p:sp>
          <p:nvSpPr>
            <p:cNvPr id="22760" name="Freeform 204"/>
            <p:cNvSpPr>
              <a:spLocks/>
            </p:cNvSpPr>
            <p:nvPr/>
          </p:nvSpPr>
          <p:spPr bwMode="auto">
            <a:xfrm>
              <a:off x="-1404937" y="1728788"/>
              <a:ext cx="123825" cy="60325"/>
            </a:xfrm>
            <a:custGeom>
              <a:avLst/>
              <a:gdLst>
                <a:gd name="T0" fmla="*/ 2147483647 w 78"/>
                <a:gd name="T1" fmla="*/ 2147483647 h 38"/>
                <a:gd name="T2" fmla="*/ 0 w 78"/>
                <a:gd name="T3" fmla="*/ 2147483647 h 38"/>
                <a:gd name="T4" fmla="*/ 2147483647 w 78"/>
                <a:gd name="T5" fmla="*/ 0 h 38"/>
                <a:gd name="T6" fmla="*/ 2147483647 w 78"/>
                <a:gd name="T7" fmla="*/ 2147483647 h 38"/>
                <a:gd name="T8" fmla="*/ 2147483647 w 78"/>
                <a:gd name="T9" fmla="*/ 2147483647 h 38"/>
                <a:gd name="T10" fmla="*/ 0 60000 65536"/>
                <a:gd name="T11" fmla="*/ 0 60000 65536"/>
                <a:gd name="T12" fmla="*/ 0 60000 65536"/>
                <a:gd name="T13" fmla="*/ 0 60000 65536"/>
                <a:gd name="T14" fmla="*/ 0 60000 65536"/>
                <a:gd name="T15" fmla="*/ 0 w 78"/>
                <a:gd name="T16" fmla="*/ 0 h 38"/>
                <a:gd name="T17" fmla="*/ 78 w 78"/>
                <a:gd name="T18" fmla="*/ 38 h 38"/>
              </a:gdLst>
              <a:ahLst/>
              <a:cxnLst>
                <a:cxn ang="T10">
                  <a:pos x="T0" y="T1"/>
                </a:cxn>
                <a:cxn ang="T11">
                  <a:pos x="T2" y="T3"/>
                </a:cxn>
                <a:cxn ang="T12">
                  <a:pos x="T4" y="T5"/>
                </a:cxn>
                <a:cxn ang="T13">
                  <a:pos x="T6" y="T7"/>
                </a:cxn>
                <a:cxn ang="T14">
                  <a:pos x="T8" y="T9"/>
                </a:cxn>
              </a:cxnLst>
              <a:rect l="T15" t="T16" r="T17" b="T18"/>
              <a:pathLst>
                <a:path w="78" h="38">
                  <a:moveTo>
                    <a:pt x="5" y="38"/>
                  </a:moveTo>
                  <a:lnTo>
                    <a:pt x="0" y="28"/>
                  </a:lnTo>
                  <a:lnTo>
                    <a:pt x="76" y="0"/>
                  </a:lnTo>
                  <a:lnTo>
                    <a:pt x="78" y="9"/>
                  </a:lnTo>
                  <a:lnTo>
                    <a:pt x="5" y="38"/>
                  </a:lnTo>
                  <a:close/>
                </a:path>
              </a:pathLst>
            </a:custGeom>
            <a:solidFill>
              <a:schemeClr val="bg1"/>
            </a:solidFill>
            <a:ln w="9525">
              <a:noFill/>
              <a:round/>
              <a:headEnd/>
              <a:tailEnd/>
            </a:ln>
          </p:spPr>
          <p:txBody>
            <a:bodyPr/>
            <a:lstStyle/>
            <a:p>
              <a:endParaRPr lang="en-US"/>
            </a:p>
          </p:txBody>
        </p:sp>
        <p:sp>
          <p:nvSpPr>
            <p:cNvPr id="22761" name="Freeform 205"/>
            <p:cNvSpPr>
              <a:spLocks/>
            </p:cNvSpPr>
            <p:nvPr/>
          </p:nvSpPr>
          <p:spPr bwMode="auto">
            <a:xfrm>
              <a:off x="-1427162" y="1671638"/>
              <a:ext cx="123825" cy="65088"/>
            </a:xfrm>
            <a:custGeom>
              <a:avLst/>
              <a:gdLst>
                <a:gd name="T0" fmla="*/ 2147483647 w 78"/>
                <a:gd name="T1" fmla="*/ 2147483647 h 41"/>
                <a:gd name="T2" fmla="*/ 0 w 78"/>
                <a:gd name="T3" fmla="*/ 2147483647 h 41"/>
                <a:gd name="T4" fmla="*/ 2147483647 w 78"/>
                <a:gd name="T5" fmla="*/ 0 h 41"/>
                <a:gd name="T6" fmla="*/ 2147483647 w 78"/>
                <a:gd name="T7" fmla="*/ 2147483647 h 41"/>
                <a:gd name="T8" fmla="*/ 2147483647 w 78"/>
                <a:gd name="T9" fmla="*/ 2147483647 h 41"/>
                <a:gd name="T10" fmla="*/ 0 60000 65536"/>
                <a:gd name="T11" fmla="*/ 0 60000 65536"/>
                <a:gd name="T12" fmla="*/ 0 60000 65536"/>
                <a:gd name="T13" fmla="*/ 0 60000 65536"/>
                <a:gd name="T14" fmla="*/ 0 60000 65536"/>
                <a:gd name="T15" fmla="*/ 0 w 78"/>
                <a:gd name="T16" fmla="*/ 0 h 41"/>
                <a:gd name="T17" fmla="*/ 78 w 78"/>
                <a:gd name="T18" fmla="*/ 41 h 41"/>
              </a:gdLst>
              <a:ahLst/>
              <a:cxnLst>
                <a:cxn ang="T10">
                  <a:pos x="T0" y="T1"/>
                </a:cxn>
                <a:cxn ang="T11">
                  <a:pos x="T2" y="T3"/>
                </a:cxn>
                <a:cxn ang="T12">
                  <a:pos x="T4" y="T5"/>
                </a:cxn>
                <a:cxn ang="T13">
                  <a:pos x="T6" y="T7"/>
                </a:cxn>
                <a:cxn ang="T14">
                  <a:pos x="T8" y="T9"/>
                </a:cxn>
              </a:cxnLst>
              <a:rect l="T15" t="T16" r="T17" b="T18"/>
              <a:pathLst>
                <a:path w="78" h="41">
                  <a:moveTo>
                    <a:pt x="5" y="41"/>
                  </a:moveTo>
                  <a:lnTo>
                    <a:pt x="0" y="31"/>
                  </a:lnTo>
                  <a:lnTo>
                    <a:pt x="73" y="0"/>
                  </a:lnTo>
                  <a:lnTo>
                    <a:pt x="78" y="10"/>
                  </a:lnTo>
                  <a:lnTo>
                    <a:pt x="5" y="41"/>
                  </a:lnTo>
                  <a:close/>
                </a:path>
              </a:pathLst>
            </a:custGeom>
            <a:solidFill>
              <a:schemeClr val="bg1"/>
            </a:solidFill>
            <a:ln w="9525">
              <a:noFill/>
              <a:round/>
              <a:headEnd/>
              <a:tailEnd/>
            </a:ln>
          </p:spPr>
          <p:txBody>
            <a:bodyPr/>
            <a:lstStyle/>
            <a:p>
              <a:endParaRPr lang="en-US"/>
            </a:p>
          </p:txBody>
        </p:sp>
        <p:sp>
          <p:nvSpPr>
            <p:cNvPr id="22762" name="Freeform 206"/>
            <p:cNvSpPr>
              <a:spLocks/>
            </p:cNvSpPr>
            <p:nvPr/>
          </p:nvSpPr>
          <p:spPr bwMode="auto">
            <a:xfrm>
              <a:off x="-1449387" y="1619250"/>
              <a:ext cx="123825" cy="63500"/>
            </a:xfrm>
            <a:custGeom>
              <a:avLst/>
              <a:gdLst>
                <a:gd name="T0" fmla="*/ 2147483647 w 78"/>
                <a:gd name="T1" fmla="*/ 2147483647 h 40"/>
                <a:gd name="T2" fmla="*/ 0 w 78"/>
                <a:gd name="T3" fmla="*/ 2147483647 h 40"/>
                <a:gd name="T4" fmla="*/ 2147483647 w 78"/>
                <a:gd name="T5" fmla="*/ 0 h 40"/>
                <a:gd name="T6" fmla="*/ 2147483647 w 78"/>
                <a:gd name="T7" fmla="*/ 2147483647 h 40"/>
                <a:gd name="T8" fmla="*/ 2147483647 w 78"/>
                <a:gd name="T9" fmla="*/ 2147483647 h 40"/>
                <a:gd name="T10" fmla="*/ 0 60000 65536"/>
                <a:gd name="T11" fmla="*/ 0 60000 65536"/>
                <a:gd name="T12" fmla="*/ 0 60000 65536"/>
                <a:gd name="T13" fmla="*/ 0 60000 65536"/>
                <a:gd name="T14" fmla="*/ 0 60000 65536"/>
                <a:gd name="T15" fmla="*/ 0 w 78"/>
                <a:gd name="T16" fmla="*/ 0 h 40"/>
                <a:gd name="T17" fmla="*/ 78 w 78"/>
                <a:gd name="T18" fmla="*/ 40 h 40"/>
              </a:gdLst>
              <a:ahLst/>
              <a:cxnLst>
                <a:cxn ang="T10">
                  <a:pos x="T0" y="T1"/>
                </a:cxn>
                <a:cxn ang="T11">
                  <a:pos x="T2" y="T3"/>
                </a:cxn>
                <a:cxn ang="T12">
                  <a:pos x="T4" y="T5"/>
                </a:cxn>
                <a:cxn ang="T13">
                  <a:pos x="T6" y="T7"/>
                </a:cxn>
                <a:cxn ang="T14">
                  <a:pos x="T8" y="T9"/>
                </a:cxn>
              </a:cxnLst>
              <a:rect l="T15" t="T16" r="T17" b="T18"/>
              <a:pathLst>
                <a:path w="78" h="40">
                  <a:moveTo>
                    <a:pt x="4" y="40"/>
                  </a:moveTo>
                  <a:lnTo>
                    <a:pt x="0" y="31"/>
                  </a:lnTo>
                  <a:lnTo>
                    <a:pt x="73" y="0"/>
                  </a:lnTo>
                  <a:lnTo>
                    <a:pt x="78" y="7"/>
                  </a:lnTo>
                  <a:lnTo>
                    <a:pt x="4" y="40"/>
                  </a:lnTo>
                  <a:close/>
                </a:path>
              </a:pathLst>
            </a:custGeom>
            <a:solidFill>
              <a:schemeClr val="bg1"/>
            </a:solidFill>
            <a:ln w="9525">
              <a:noFill/>
              <a:round/>
              <a:headEnd/>
              <a:tailEnd/>
            </a:ln>
          </p:spPr>
          <p:txBody>
            <a:bodyPr/>
            <a:lstStyle/>
            <a:p>
              <a:endParaRPr lang="en-US"/>
            </a:p>
          </p:txBody>
        </p:sp>
        <p:sp>
          <p:nvSpPr>
            <p:cNvPr id="22763" name="Freeform 208"/>
            <p:cNvSpPr>
              <a:spLocks/>
            </p:cNvSpPr>
            <p:nvPr/>
          </p:nvSpPr>
          <p:spPr bwMode="auto">
            <a:xfrm>
              <a:off x="-1473200" y="1563687"/>
              <a:ext cx="120650" cy="66675"/>
            </a:xfrm>
            <a:custGeom>
              <a:avLst/>
              <a:gdLst>
                <a:gd name="T0" fmla="*/ 2147483647 w 76"/>
                <a:gd name="T1" fmla="*/ 2147483647 h 42"/>
                <a:gd name="T2" fmla="*/ 0 w 76"/>
                <a:gd name="T3" fmla="*/ 2147483647 h 42"/>
                <a:gd name="T4" fmla="*/ 2147483647 w 76"/>
                <a:gd name="T5" fmla="*/ 0 h 42"/>
                <a:gd name="T6" fmla="*/ 2147483647 w 76"/>
                <a:gd name="T7" fmla="*/ 2147483647 h 42"/>
                <a:gd name="T8" fmla="*/ 2147483647 w 76"/>
                <a:gd name="T9" fmla="*/ 2147483647 h 42"/>
                <a:gd name="T10" fmla="*/ 0 60000 65536"/>
                <a:gd name="T11" fmla="*/ 0 60000 65536"/>
                <a:gd name="T12" fmla="*/ 0 60000 65536"/>
                <a:gd name="T13" fmla="*/ 0 60000 65536"/>
                <a:gd name="T14" fmla="*/ 0 60000 65536"/>
                <a:gd name="T15" fmla="*/ 0 w 76"/>
                <a:gd name="T16" fmla="*/ 0 h 42"/>
                <a:gd name="T17" fmla="*/ 76 w 76"/>
                <a:gd name="T18" fmla="*/ 42 h 42"/>
              </a:gdLst>
              <a:ahLst/>
              <a:cxnLst>
                <a:cxn ang="T10">
                  <a:pos x="T0" y="T1"/>
                </a:cxn>
                <a:cxn ang="T11">
                  <a:pos x="T2" y="T3"/>
                </a:cxn>
                <a:cxn ang="T12">
                  <a:pos x="T4" y="T5"/>
                </a:cxn>
                <a:cxn ang="T13">
                  <a:pos x="T6" y="T7"/>
                </a:cxn>
                <a:cxn ang="T14">
                  <a:pos x="T8" y="T9"/>
                </a:cxn>
              </a:cxnLst>
              <a:rect l="T15" t="T16" r="T17" b="T18"/>
              <a:pathLst>
                <a:path w="76" h="42">
                  <a:moveTo>
                    <a:pt x="5" y="42"/>
                  </a:moveTo>
                  <a:lnTo>
                    <a:pt x="0" y="33"/>
                  </a:lnTo>
                  <a:lnTo>
                    <a:pt x="71" y="0"/>
                  </a:lnTo>
                  <a:lnTo>
                    <a:pt x="76" y="7"/>
                  </a:lnTo>
                  <a:lnTo>
                    <a:pt x="5" y="42"/>
                  </a:lnTo>
                  <a:close/>
                </a:path>
              </a:pathLst>
            </a:custGeom>
            <a:solidFill>
              <a:schemeClr val="bg1"/>
            </a:solidFill>
            <a:ln w="9525">
              <a:noFill/>
              <a:round/>
              <a:headEnd/>
              <a:tailEnd/>
            </a:ln>
          </p:spPr>
          <p:txBody>
            <a:bodyPr/>
            <a:lstStyle/>
            <a:p>
              <a:endParaRPr lang="en-US"/>
            </a:p>
          </p:txBody>
        </p:sp>
        <p:sp>
          <p:nvSpPr>
            <p:cNvPr id="22764" name="Freeform 209"/>
            <p:cNvSpPr>
              <a:spLocks/>
            </p:cNvSpPr>
            <p:nvPr/>
          </p:nvSpPr>
          <p:spPr bwMode="auto">
            <a:xfrm>
              <a:off x="-1498600" y="1506537"/>
              <a:ext cx="120650" cy="71438"/>
            </a:xfrm>
            <a:custGeom>
              <a:avLst/>
              <a:gdLst>
                <a:gd name="T0" fmla="*/ 2147483647 w 76"/>
                <a:gd name="T1" fmla="*/ 2147483647 h 45"/>
                <a:gd name="T2" fmla="*/ 0 w 76"/>
                <a:gd name="T3" fmla="*/ 2147483647 h 45"/>
                <a:gd name="T4" fmla="*/ 2147483647 w 76"/>
                <a:gd name="T5" fmla="*/ 0 h 45"/>
                <a:gd name="T6" fmla="*/ 2147483647 w 76"/>
                <a:gd name="T7" fmla="*/ 2147483647 h 45"/>
                <a:gd name="T8" fmla="*/ 2147483647 w 76"/>
                <a:gd name="T9" fmla="*/ 2147483647 h 45"/>
                <a:gd name="T10" fmla="*/ 0 60000 65536"/>
                <a:gd name="T11" fmla="*/ 0 60000 65536"/>
                <a:gd name="T12" fmla="*/ 0 60000 65536"/>
                <a:gd name="T13" fmla="*/ 0 60000 65536"/>
                <a:gd name="T14" fmla="*/ 0 60000 65536"/>
                <a:gd name="T15" fmla="*/ 0 w 76"/>
                <a:gd name="T16" fmla="*/ 0 h 45"/>
                <a:gd name="T17" fmla="*/ 76 w 76"/>
                <a:gd name="T18" fmla="*/ 45 h 45"/>
              </a:gdLst>
              <a:ahLst/>
              <a:cxnLst>
                <a:cxn ang="T10">
                  <a:pos x="T0" y="T1"/>
                </a:cxn>
                <a:cxn ang="T11">
                  <a:pos x="T2" y="T3"/>
                </a:cxn>
                <a:cxn ang="T12">
                  <a:pos x="T4" y="T5"/>
                </a:cxn>
                <a:cxn ang="T13">
                  <a:pos x="T6" y="T7"/>
                </a:cxn>
                <a:cxn ang="T14">
                  <a:pos x="T8" y="T9"/>
                </a:cxn>
              </a:cxnLst>
              <a:rect l="T15" t="T16" r="T17" b="T18"/>
              <a:pathLst>
                <a:path w="76" h="45">
                  <a:moveTo>
                    <a:pt x="5" y="45"/>
                  </a:moveTo>
                  <a:lnTo>
                    <a:pt x="0" y="38"/>
                  </a:lnTo>
                  <a:lnTo>
                    <a:pt x="71" y="0"/>
                  </a:lnTo>
                  <a:lnTo>
                    <a:pt x="76" y="10"/>
                  </a:lnTo>
                  <a:lnTo>
                    <a:pt x="5" y="45"/>
                  </a:lnTo>
                  <a:close/>
                </a:path>
              </a:pathLst>
            </a:custGeom>
            <a:solidFill>
              <a:schemeClr val="bg1"/>
            </a:solidFill>
            <a:ln w="9525">
              <a:noFill/>
              <a:round/>
              <a:headEnd/>
              <a:tailEnd/>
            </a:ln>
          </p:spPr>
          <p:txBody>
            <a:bodyPr/>
            <a:lstStyle/>
            <a:p>
              <a:endParaRPr lang="en-US"/>
            </a:p>
          </p:txBody>
        </p:sp>
        <p:sp>
          <p:nvSpPr>
            <p:cNvPr id="22765" name="Freeform 210"/>
            <p:cNvSpPr>
              <a:spLocks/>
            </p:cNvSpPr>
            <p:nvPr/>
          </p:nvSpPr>
          <p:spPr bwMode="auto">
            <a:xfrm>
              <a:off x="-1525587" y="1454150"/>
              <a:ext cx="117475" cy="76200"/>
            </a:xfrm>
            <a:custGeom>
              <a:avLst/>
              <a:gdLst>
                <a:gd name="T0" fmla="*/ 2147483647 w 74"/>
                <a:gd name="T1" fmla="*/ 2147483647 h 48"/>
                <a:gd name="T2" fmla="*/ 0 w 74"/>
                <a:gd name="T3" fmla="*/ 2147483647 h 48"/>
                <a:gd name="T4" fmla="*/ 2147483647 w 74"/>
                <a:gd name="T5" fmla="*/ 0 h 48"/>
                <a:gd name="T6" fmla="*/ 2147483647 w 74"/>
                <a:gd name="T7" fmla="*/ 2147483647 h 48"/>
                <a:gd name="T8" fmla="*/ 2147483647 w 74"/>
                <a:gd name="T9" fmla="*/ 2147483647 h 48"/>
                <a:gd name="T10" fmla="*/ 0 60000 65536"/>
                <a:gd name="T11" fmla="*/ 0 60000 65536"/>
                <a:gd name="T12" fmla="*/ 0 60000 65536"/>
                <a:gd name="T13" fmla="*/ 0 60000 65536"/>
                <a:gd name="T14" fmla="*/ 0 60000 65536"/>
                <a:gd name="T15" fmla="*/ 0 w 74"/>
                <a:gd name="T16" fmla="*/ 0 h 48"/>
                <a:gd name="T17" fmla="*/ 74 w 74"/>
                <a:gd name="T18" fmla="*/ 48 h 48"/>
              </a:gdLst>
              <a:ahLst/>
              <a:cxnLst>
                <a:cxn ang="T10">
                  <a:pos x="T0" y="T1"/>
                </a:cxn>
                <a:cxn ang="T11">
                  <a:pos x="T2" y="T3"/>
                </a:cxn>
                <a:cxn ang="T12">
                  <a:pos x="T4" y="T5"/>
                </a:cxn>
                <a:cxn ang="T13">
                  <a:pos x="T6" y="T7"/>
                </a:cxn>
                <a:cxn ang="T14">
                  <a:pos x="T8" y="T9"/>
                </a:cxn>
              </a:cxnLst>
              <a:rect l="T15" t="T16" r="T17" b="T18"/>
              <a:pathLst>
                <a:path w="74" h="48">
                  <a:moveTo>
                    <a:pt x="5" y="48"/>
                  </a:moveTo>
                  <a:lnTo>
                    <a:pt x="0" y="38"/>
                  </a:lnTo>
                  <a:lnTo>
                    <a:pt x="71" y="0"/>
                  </a:lnTo>
                  <a:lnTo>
                    <a:pt x="74" y="10"/>
                  </a:lnTo>
                  <a:lnTo>
                    <a:pt x="5" y="48"/>
                  </a:lnTo>
                  <a:close/>
                </a:path>
              </a:pathLst>
            </a:custGeom>
            <a:solidFill>
              <a:schemeClr val="bg1"/>
            </a:solidFill>
            <a:ln w="9525">
              <a:noFill/>
              <a:round/>
              <a:headEnd/>
              <a:tailEnd/>
            </a:ln>
          </p:spPr>
          <p:txBody>
            <a:bodyPr/>
            <a:lstStyle/>
            <a:p>
              <a:endParaRPr lang="en-US"/>
            </a:p>
          </p:txBody>
        </p:sp>
        <p:sp>
          <p:nvSpPr>
            <p:cNvPr id="22766" name="Freeform 211"/>
            <p:cNvSpPr>
              <a:spLocks/>
            </p:cNvSpPr>
            <p:nvPr/>
          </p:nvSpPr>
          <p:spPr bwMode="auto">
            <a:xfrm>
              <a:off x="-1550987" y="1401762"/>
              <a:ext cx="115888" cy="76200"/>
            </a:xfrm>
            <a:custGeom>
              <a:avLst/>
              <a:gdLst>
                <a:gd name="T0" fmla="*/ 2147483647 w 73"/>
                <a:gd name="T1" fmla="*/ 2147483647 h 48"/>
                <a:gd name="T2" fmla="*/ 0 w 73"/>
                <a:gd name="T3" fmla="*/ 2147483647 h 48"/>
                <a:gd name="T4" fmla="*/ 2147483647 w 73"/>
                <a:gd name="T5" fmla="*/ 0 h 48"/>
                <a:gd name="T6" fmla="*/ 2147483647 w 73"/>
                <a:gd name="T7" fmla="*/ 2147483647 h 48"/>
                <a:gd name="T8" fmla="*/ 2147483647 w 73"/>
                <a:gd name="T9" fmla="*/ 2147483647 h 48"/>
                <a:gd name="T10" fmla="*/ 0 60000 65536"/>
                <a:gd name="T11" fmla="*/ 0 60000 65536"/>
                <a:gd name="T12" fmla="*/ 0 60000 65536"/>
                <a:gd name="T13" fmla="*/ 0 60000 65536"/>
                <a:gd name="T14" fmla="*/ 0 60000 65536"/>
                <a:gd name="T15" fmla="*/ 0 w 73"/>
                <a:gd name="T16" fmla="*/ 0 h 48"/>
                <a:gd name="T17" fmla="*/ 73 w 73"/>
                <a:gd name="T18" fmla="*/ 48 h 48"/>
              </a:gdLst>
              <a:ahLst/>
              <a:cxnLst>
                <a:cxn ang="T10">
                  <a:pos x="T0" y="T1"/>
                </a:cxn>
                <a:cxn ang="T11">
                  <a:pos x="T2" y="T3"/>
                </a:cxn>
                <a:cxn ang="T12">
                  <a:pos x="T4" y="T5"/>
                </a:cxn>
                <a:cxn ang="T13">
                  <a:pos x="T6" y="T7"/>
                </a:cxn>
                <a:cxn ang="T14">
                  <a:pos x="T8" y="T9"/>
                </a:cxn>
              </a:cxnLst>
              <a:rect l="T15" t="T16" r="T17" b="T18"/>
              <a:pathLst>
                <a:path w="73" h="48">
                  <a:moveTo>
                    <a:pt x="5" y="48"/>
                  </a:moveTo>
                  <a:lnTo>
                    <a:pt x="0" y="40"/>
                  </a:lnTo>
                  <a:lnTo>
                    <a:pt x="68" y="0"/>
                  </a:lnTo>
                  <a:lnTo>
                    <a:pt x="73" y="10"/>
                  </a:lnTo>
                  <a:lnTo>
                    <a:pt x="5" y="48"/>
                  </a:lnTo>
                  <a:close/>
                </a:path>
              </a:pathLst>
            </a:custGeom>
            <a:solidFill>
              <a:schemeClr val="bg1"/>
            </a:solidFill>
            <a:ln w="9525">
              <a:noFill/>
              <a:round/>
              <a:headEnd/>
              <a:tailEnd/>
            </a:ln>
          </p:spPr>
          <p:txBody>
            <a:bodyPr/>
            <a:lstStyle/>
            <a:p>
              <a:endParaRPr lang="en-US"/>
            </a:p>
          </p:txBody>
        </p:sp>
        <p:sp>
          <p:nvSpPr>
            <p:cNvPr id="22767" name="Freeform 212"/>
            <p:cNvSpPr>
              <a:spLocks/>
            </p:cNvSpPr>
            <p:nvPr/>
          </p:nvSpPr>
          <p:spPr bwMode="auto">
            <a:xfrm>
              <a:off x="-1581150" y="1349375"/>
              <a:ext cx="112713" cy="79375"/>
            </a:xfrm>
            <a:custGeom>
              <a:avLst/>
              <a:gdLst>
                <a:gd name="T0" fmla="*/ 2147483647 w 71"/>
                <a:gd name="T1" fmla="*/ 2147483647 h 50"/>
                <a:gd name="T2" fmla="*/ 0 w 71"/>
                <a:gd name="T3" fmla="*/ 2147483647 h 50"/>
                <a:gd name="T4" fmla="*/ 2147483647 w 71"/>
                <a:gd name="T5" fmla="*/ 0 h 50"/>
                <a:gd name="T6" fmla="*/ 2147483647 w 71"/>
                <a:gd name="T7" fmla="*/ 2147483647 h 50"/>
                <a:gd name="T8" fmla="*/ 2147483647 w 71"/>
                <a:gd name="T9" fmla="*/ 2147483647 h 50"/>
                <a:gd name="T10" fmla="*/ 0 60000 65536"/>
                <a:gd name="T11" fmla="*/ 0 60000 65536"/>
                <a:gd name="T12" fmla="*/ 0 60000 65536"/>
                <a:gd name="T13" fmla="*/ 0 60000 65536"/>
                <a:gd name="T14" fmla="*/ 0 60000 65536"/>
                <a:gd name="T15" fmla="*/ 0 w 71"/>
                <a:gd name="T16" fmla="*/ 0 h 50"/>
                <a:gd name="T17" fmla="*/ 71 w 71"/>
                <a:gd name="T18" fmla="*/ 50 h 50"/>
              </a:gdLst>
              <a:ahLst/>
              <a:cxnLst>
                <a:cxn ang="T10">
                  <a:pos x="T0" y="T1"/>
                </a:cxn>
                <a:cxn ang="T11">
                  <a:pos x="T2" y="T3"/>
                </a:cxn>
                <a:cxn ang="T12">
                  <a:pos x="T4" y="T5"/>
                </a:cxn>
                <a:cxn ang="T13">
                  <a:pos x="T6" y="T7"/>
                </a:cxn>
                <a:cxn ang="T14">
                  <a:pos x="T8" y="T9"/>
                </a:cxn>
              </a:cxnLst>
              <a:rect l="T15" t="T16" r="T17" b="T18"/>
              <a:pathLst>
                <a:path w="71" h="50">
                  <a:moveTo>
                    <a:pt x="5" y="50"/>
                  </a:moveTo>
                  <a:lnTo>
                    <a:pt x="0" y="43"/>
                  </a:lnTo>
                  <a:lnTo>
                    <a:pt x="66" y="0"/>
                  </a:lnTo>
                  <a:lnTo>
                    <a:pt x="71" y="10"/>
                  </a:lnTo>
                  <a:lnTo>
                    <a:pt x="5" y="50"/>
                  </a:lnTo>
                  <a:close/>
                </a:path>
              </a:pathLst>
            </a:custGeom>
            <a:solidFill>
              <a:schemeClr val="bg1"/>
            </a:solidFill>
            <a:ln w="9525">
              <a:noFill/>
              <a:round/>
              <a:headEnd/>
              <a:tailEnd/>
            </a:ln>
          </p:spPr>
          <p:txBody>
            <a:bodyPr/>
            <a:lstStyle/>
            <a:p>
              <a:endParaRPr lang="en-US"/>
            </a:p>
          </p:txBody>
        </p:sp>
        <p:sp>
          <p:nvSpPr>
            <p:cNvPr id="22768" name="Freeform 213"/>
            <p:cNvSpPr>
              <a:spLocks/>
            </p:cNvSpPr>
            <p:nvPr/>
          </p:nvSpPr>
          <p:spPr bwMode="auto">
            <a:xfrm>
              <a:off x="-1614487" y="1301750"/>
              <a:ext cx="115888" cy="77788"/>
            </a:xfrm>
            <a:custGeom>
              <a:avLst/>
              <a:gdLst>
                <a:gd name="T0" fmla="*/ 2147483647 w 73"/>
                <a:gd name="T1" fmla="*/ 2147483647 h 49"/>
                <a:gd name="T2" fmla="*/ 0 w 73"/>
                <a:gd name="T3" fmla="*/ 2147483647 h 49"/>
                <a:gd name="T4" fmla="*/ 2147483647 w 73"/>
                <a:gd name="T5" fmla="*/ 0 h 49"/>
                <a:gd name="T6" fmla="*/ 2147483647 w 73"/>
                <a:gd name="T7" fmla="*/ 2147483647 h 49"/>
                <a:gd name="T8" fmla="*/ 2147483647 w 73"/>
                <a:gd name="T9" fmla="*/ 2147483647 h 49"/>
                <a:gd name="T10" fmla="*/ 0 60000 65536"/>
                <a:gd name="T11" fmla="*/ 0 60000 65536"/>
                <a:gd name="T12" fmla="*/ 0 60000 65536"/>
                <a:gd name="T13" fmla="*/ 0 60000 65536"/>
                <a:gd name="T14" fmla="*/ 0 60000 65536"/>
                <a:gd name="T15" fmla="*/ 0 w 73"/>
                <a:gd name="T16" fmla="*/ 0 h 49"/>
                <a:gd name="T17" fmla="*/ 73 w 73"/>
                <a:gd name="T18" fmla="*/ 49 h 49"/>
              </a:gdLst>
              <a:ahLst/>
              <a:cxnLst>
                <a:cxn ang="T10">
                  <a:pos x="T0" y="T1"/>
                </a:cxn>
                <a:cxn ang="T11">
                  <a:pos x="T2" y="T3"/>
                </a:cxn>
                <a:cxn ang="T12">
                  <a:pos x="T4" y="T5"/>
                </a:cxn>
                <a:cxn ang="T13">
                  <a:pos x="T6" y="T7"/>
                </a:cxn>
                <a:cxn ang="T14">
                  <a:pos x="T8" y="T9"/>
                </a:cxn>
              </a:cxnLst>
              <a:rect l="T15" t="T16" r="T17" b="T18"/>
              <a:pathLst>
                <a:path w="73" h="49">
                  <a:moveTo>
                    <a:pt x="7" y="49"/>
                  </a:moveTo>
                  <a:lnTo>
                    <a:pt x="0" y="42"/>
                  </a:lnTo>
                  <a:lnTo>
                    <a:pt x="68" y="0"/>
                  </a:lnTo>
                  <a:lnTo>
                    <a:pt x="73" y="7"/>
                  </a:lnTo>
                  <a:lnTo>
                    <a:pt x="7" y="49"/>
                  </a:lnTo>
                  <a:close/>
                </a:path>
              </a:pathLst>
            </a:custGeom>
            <a:solidFill>
              <a:schemeClr val="bg1"/>
            </a:solidFill>
            <a:ln w="9525">
              <a:noFill/>
              <a:round/>
              <a:headEnd/>
              <a:tailEnd/>
            </a:ln>
          </p:spPr>
          <p:txBody>
            <a:bodyPr/>
            <a:lstStyle/>
            <a:p>
              <a:endParaRPr lang="en-US"/>
            </a:p>
          </p:txBody>
        </p:sp>
        <p:sp>
          <p:nvSpPr>
            <p:cNvPr id="22769" name="Freeform 214"/>
            <p:cNvSpPr>
              <a:spLocks/>
            </p:cNvSpPr>
            <p:nvPr/>
          </p:nvSpPr>
          <p:spPr bwMode="auto">
            <a:xfrm>
              <a:off x="-1644650" y="1247775"/>
              <a:ext cx="112713" cy="87313"/>
            </a:xfrm>
            <a:custGeom>
              <a:avLst/>
              <a:gdLst>
                <a:gd name="T0" fmla="*/ 2147483647 w 71"/>
                <a:gd name="T1" fmla="*/ 2147483647 h 55"/>
                <a:gd name="T2" fmla="*/ 0 w 71"/>
                <a:gd name="T3" fmla="*/ 2147483647 h 55"/>
                <a:gd name="T4" fmla="*/ 2147483647 w 71"/>
                <a:gd name="T5" fmla="*/ 0 h 55"/>
                <a:gd name="T6" fmla="*/ 2147483647 w 71"/>
                <a:gd name="T7" fmla="*/ 2147483647 h 55"/>
                <a:gd name="T8" fmla="*/ 2147483647 w 71"/>
                <a:gd name="T9" fmla="*/ 2147483647 h 55"/>
                <a:gd name="T10" fmla="*/ 0 60000 65536"/>
                <a:gd name="T11" fmla="*/ 0 60000 65536"/>
                <a:gd name="T12" fmla="*/ 0 60000 65536"/>
                <a:gd name="T13" fmla="*/ 0 60000 65536"/>
                <a:gd name="T14" fmla="*/ 0 60000 65536"/>
                <a:gd name="T15" fmla="*/ 0 w 71"/>
                <a:gd name="T16" fmla="*/ 0 h 55"/>
                <a:gd name="T17" fmla="*/ 71 w 71"/>
                <a:gd name="T18" fmla="*/ 55 h 55"/>
              </a:gdLst>
              <a:ahLst/>
              <a:cxnLst>
                <a:cxn ang="T10">
                  <a:pos x="T0" y="T1"/>
                </a:cxn>
                <a:cxn ang="T11">
                  <a:pos x="T2" y="T3"/>
                </a:cxn>
                <a:cxn ang="T12">
                  <a:pos x="T4" y="T5"/>
                </a:cxn>
                <a:cxn ang="T13">
                  <a:pos x="T6" y="T7"/>
                </a:cxn>
                <a:cxn ang="T14">
                  <a:pos x="T8" y="T9"/>
                </a:cxn>
              </a:cxnLst>
              <a:rect l="T15" t="T16" r="T17" b="T18"/>
              <a:pathLst>
                <a:path w="71" h="55">
                  <a:moveTo>
                    <a:pt x="5" y="55"/>
                  </a:moveTo>
                  <a:lnTo>
                    <a:pt x="0" y="45"/>
                  </a:lnTo>
                  <a:lnTo>
                    <a:pt x="66" y="0"/>
                  </a:lnTo>
                  <a:lnTo>
                    <a:pt x="71" y="10"/>
                  </a:lnTo>
                  <a:lnTo>
                    <a:pt x="5" y="55"/>
                  </a:lnTo>
                  <a:close/>
                </a:path>
              </a:pathLst>
            </a:custGeom>
            <a:solidFill>
              <a:schemeClr val="bg1"/>
            </a:solidFill>
            <a:ln w="9525">
              <a:noFill/>
              <a:round/>
              <a:headEnd/>
              <a:tailEnd/>
            </a:ln>
          </p:spPr>
          <p:txBody>
            <a:bodyPr/>
            <a:lstStyle/>
            <a:p>
              <a:endParaRPr lang="en-US"/>
            </a:p>
          </p:txBody>
        </p:sp>
        <p:sp>
          <p:nvSpPr>
            <p:cNvPr id="22770" name="Freeform 215"/>
            <p:cNvSpPr>
              <a:spLocks/>
            </p:cNvSpPr>
            <p:nvPr/>
          </p:nvSpPr>
          <p:spPr bwMode="auto">
            <a:xfrm>
              <a:off x="-1677987" y="1200150"/>
              <a:ext cx="111125" cy="85725"/>
            </a:xfrm>
            <a:custGeom>
              <a:avLst/>
              <a:gdLst>
                <a:gd name="T0" fmla="*/ 2147483647 w 70"/>
                <a:gd name="T1" fmla="*/ 2147483647 h 54"/>
                <a:gd name="T2" fmla="*/ 0 w 70"/>
                <a:gd name="T3" fmla="*/ 2147483647 h 54"/>
                <a:gd name="T4" fmla="*/ 2147483647 w 70"/>
                <a:gd name="T5" fmla="*/ 0 h 54"/>
                <a:gd name="T6" fmla="*/ 2147483647 w 70"/>
                <a:gd name="T7" fmla="*/ 2147483647 h 54"/>
                <a:gd name="T8" fmla="*/ 2147483647 w 70"/>
                <a:gd name="T9" fmla="*/ 2147483647 h 54"/>
                <a:gd name="T10" fmla="*/ 0 60000 65536"/>
                <a:gd name="T11" fmla="*/ 0 60000 65536"/>
                <a:gd name="T12" fmla="*/ 0 60000 65536"/>
                <a:gd name="T13" fmla="*/ 0 60000 65536"/>
                <a:gd name="T14" fmla="*/ 0 60000 65536"/>
                <a:gd name="T15" fmla="*/ 0 w 70"/>
                <a:gd name="T16" fmla="*/ 0 h 54"/>
                <a:gd name="T17" fmla="*/ 70 w 70"/>
                <a:gd name="T18" fmla="*/ 54 h 54"/>
              </a:gdLst>
              <a:ahLst/>
              <a:cxnLst>
                <a:cxn ang="T10">
                  <a:pos x="T0" y="T1"/>
                </a:cxn>
                <a:cxn ang="T11">
                  <a:pos x="T2" y="T3"/>
                </a:cxn>
                <a:cxn ang="T12">
                  <a:pos x="T4" y="T5"/>
                </a:cxn>
                <a:cxn ang="T13">
                  <a:pos x="T6" y="T7"/>
                </a:cxn>
                <a:cxn ang="T14">
                  <a:pos x="T8" y="T9"/>
                </a:cxn>
              </a:cxnLst>
              <a:rect l="T15" t="T16" r="T17" b="T18"/>
              <a:pathLst>
                <a:path w="70" h="54">
                  <a:moveTo>
                    <a:pt x="4" y="54"/>
                  </a:moveTo>
                  <a:lnTo>
                    <a:pt x="0" y="47"/>
                  </a:lnTo>
                  <a:lnTo>
                    <a:pt x="63" y="0"/>
                  </a:lnTo>
                  <a:lnTo>
                    <a:pt x="70" y="7"/>
                  </a:lnTo>
                  <a:lnTo>
                    <a:pt x="4" y="54"/>
                  </a:lnTo>
                  <a:close/>
                </a:path>
              </a:pathLst>
            </a:custGeom>
            <a:solidFill>
              <a:schemeClr val="bg1"/>
            </a:solidFill>
            <a:ln w="9525">
              <a:noFill/>
              <a:round/>
              <a:headEnd/>
              <a:tailEnd/>
            </a:ln>
          </p:spPr>
          <p:txBody>
            <a:bodyPr/>
            <a:lstStyle/>
            <a:p>
              <a:endParaRPr lang="en-US"/>
            </a:p>
          </p:txBody>
        </p:sp>
        <p:sp>
          <p:nvSpPr>
            <p:cNvPr id="22771" name="Freeform 216"/>
            <p:cNvSpPr>
              <a:spLocks/>
            </p:cNvSpPr>
            <p:nvPr/>
          </p:nvSpPr>
          <p:spPr bwMode="auto">
            <a:xfrm>
              <a:off x="-1712912" y="1150937"/>
              <a:ext cx="109538" cy="90488"/>
            </a:xfrm>
            <a:custGeom>
              <a:avLst/>
              <a:gdLst>
                <a:gd name="T0" fmla="*/ 2147483647 w 69"/>
                <a:gd name="T1" fmla="*/ 2147483647 h 57"/>
                <a:gd name="T2" fmla="*/ 0 w 69"/>
                <a:gd name="T3" fmla="*/ 2147483647 h 57"/>
                <a:gd name="T4" fmla="*/ 2147483647 w 69"/>
                <a:gd name="T5" fmla="*/ 0 h 57"/>
                <a:gd name="T6" fmla="*/ 2147483647 w 69"/>
                <a:gd name="T7" fmla="*/ 2147483647 h 57"/>
                <a:gd name="T8" fmla="*/ 2147483647 w 69"/>
                <a:gd name="T9" fmla="*/ 2147483647 h 57"/>
                <a:gd name="T10" fmla="*/ 0 60000 65536"/>
                <a:gd name="T11" fmla="*/ 0 60000 65536"/>
                <a:gd name="T12" fmla="*/ 0 60000 65536"/>
                <a:gd name="T13" fmla="*/ 0 60000 65536"/>
                <a:gd name="T14" fmla="*/ 0 60000 65536"/>
                <a:gd name="T15" fmla="*/ 0 w 69"/>
                <a:gd name="T16" fmla="*/ 0 h 57"/>
                <a:gd name="T17" fmla="*/ 69 w 69"/>
                <a:gd name="T18" fmla="*/ 57 h 57"/>
              </a:gdLst>
              <a:ahLst/>
              <a:cxnLst>
                <a:cxn ang="T10">
                  <a:pos x="T0" y="T1"/>
                </a:cxn>
                <a:cxn ang="T11">
                  <a:pos x="T2" y="T3"/>
                </a:cxn>
                <a:cxn ang="T12">
                  <a:pos x="T4" y="T5"/>
                </a:cxn>
                <a:cxn ang="T13">
                  <a:pos x="T6" y="T7"/>
                </a:cxn>
                <a:cxn ang="T14">
                  <a:pos x="T8" y="T9"/>
                </a:cxn>
              </a:cxnLst>
              <a:rect l="T15" t="T16" r="T17" b="T18"/>
              <a:pathLst>
                <a:path w="69" h="57">
                  <a:moveTo>
                    <a:pt x="5" y="57"/>
                  </a:moveTo>
                  <a:lnTo>
                    <a:pt x="0" y="50"/>
                  </a:lnTo>
                  <a:lnTo>
                    <a:pt x="64" y="0"/>
                  </a:lnTo>
                  <a:lnTo>
                    <a:pt x="69" y="7"/>
                  </a:lnTo>
                  <a:lnTo>
                    <a:pt x="5" y="57"/>
                  </a:lnTo>
                  <a:close/>
                </a:path>
              </a:pathLst>
            </a:custGeom>
            <a:solidFill>
              <a:schemeClr val="bg1"/>
            </a:solidFill>
            <a:ln w="9525">
              <a:noFill/>
              <a:round/>
              <a:headEnd/>
              <a:tailEnd/>
            </a:ln>
          </p:spPr>
          <p:txBody>
            <a:bodyPr/>
            <a:lstStyle/>
            <a:p>
              <a:endParaRPr lang="en-US"/>
            </a:p>
          </p:txBody>
        </p:sp>
        <p:sp>
          <p:nvSpPr>
            <p:cNvPr id="22772" name="Freeform 217"/>
            <p:cNvSpPr>
              <a:spLocks/>
            </p:cNvSpPr>
            <p:nvPr/>
          </p:nvSpPr>
          <p:spPr bwMode="auto">
            <a:xfrm>
              <a:off x="-1749425" y="1106487"/>
              <a:ext cx="107950" cy="88900"/>
            </a:xfrm>
            <a:custGeom>
              <a:avLst/>
              <a:gdLst>
                <a:gd name="T0" fmla="*/ 2147483647 w 68"/>
                <a:gd name="T1" fmla="*/ 2147483647 h 56"/>
                <a:gd name="T2" fmla="*/ 0 w 68"/>
                <a:gd name="T3" fmla="*/ 2147483647 h 56"/>
                <a:gd name="T4" fmla="*/ 2147483647 w 68"/>
                <a:gd name="T5" fmla="*/ 0 h 56"/>
                <a:gd name="T6" fmla="*/ 2147483647 w 68"/>
                <a:gd name="T7" fmla="*/ 2147483647 h 56"/>
                <a:gd name="T8" fmla="*/ 2147483647 w 68"/>
                <a:gd name="T9" fmla="*/ 2147483647 h 56"/>
                <a:gd name="T10" fmla="*/ 0 60000 65536"/>
                <a:gd name="T11" fmla="*/ 0 60000 65536"/>
                <a:gd name="T12" fmla="*/ 0 60000 65536"/>
                <a:gd name="T13" fmla="*/ 0 60000 65536"/>
                <a:gd name="T14" fmla="*/ 0 60000 65536"/>
                <a:gd name="T15" fmla="*/ 0 w 68"/>
                <a:gd name="T16" fmla="*/ 0 h 56"/>
                <a:gd name="T17" fmla="*/ 68 w 68"/>
                <a:gd name="T18" fmla="*/ 56 h 56"/>
              </a:gdLst>
              <a:ahLst/>
              <a:cxnLst>
                <a:cxn ang="T10">
                  <a:pos x="T0" y="T1"/>
                </a:cxn>
                <a:cxn ang="T11">
                  <a:pos x="T2" y="T3"/>
                </a:cxn>
                <a:cxn ang="T12">
                  <a:pos x="T4" y="T5"/>
                </a:cxn>
                <a:cxn ang="T13">
                  <a:pos x="T6" y="T7"/>
                </a:cxn>
                <a:cxn ang="T14">
                  <a:pos x="T8" y="T9"/>
                </a:cxn>
              </a:cxnLst>
              <a:rect l="T15" t="T16" r="T17" b="T18"/>
              <a:pathLst>
                <a:path w="68" h="56">
                  <a:moveTo>
                    <a:pt x="7" y="56"/>
                  </a:moveTo>
                  <a:lnTo>
                    <a:pt x="0" y="49"/>
                  </a:lnTo>
                  <a:lnTo>
                    <a:pt x="63" y="0"/>
                  </a:lnTo>
                  <a:lnTo>
                    <a:pt x="68" y="7"/>
                  </a:lnTo>
                  <a:lnTo>
                    <a:pt x="7" y="56"/>
                  </a:lnTo>
                  <a:close/>
                </a:path>
              </a:pathLst>
            </a:custGeom>
            <a:solidFill>
              <a:schemeClr val="bg1"/>
            </a:solidFill>
            <a:ln w="9525">
              <a:noFill/>
              <a:round/>
              <a:headEnd/>
              <a:tailEnd/>
            </a:ln>
          </p:spPr>
          <p:txBody>
            <a:bodyPr/>
            <a:lstStyle/>
            <a:p>
              <a:endParaRPr lang="en-US"/>
            </a:p>
          </p:txBody>
        </p:sp>
        <p:sp>
          <p:nvSpPr>
            <p:cNvPr id="22773" name="Freeform 218"/>
            <p:cNvSpPr>
              <a:spLocks/>
            </p:cNvSpPr>
            <p:nvPr/>
          </p:nvSpPr>
          <p:spPr bwMode="auto">
            <a:xfrm>
              <a:off x="-1784350" y="1057275"/>
              <a:ext cx="106363" cy="93663"/>
            </a:xfrm>
            <a:custGeom>
              <a:avLst/>
              <a:gdLst>
                <a:gd name="T0" fmla="*/ 2147483647 w 67"/>
                <a:gd name="T1" fmla="*/ 2147483647 h 59"/>
                <a:gd name="T2" fmla="*/ 0 w 67"/>
                <a:gd name="T3" fmla="*/ 2147483647 h 59"/>
                <a:gd name="T4" fmla="*/ 2147483647 w 67"/>
                <a:gd name="T5" fmla="*/ 0 h 59"/>
                <a:gd name="T6" fmla="*/ 2147483647 w 67"/>
                <a:gd name="T7" fmla="*/ 2147483647 h 59"/>
                <a:gd name="T8" fmla="*/ 2147483647 w 67"/>
                <a:gd name="T9" fmla="*/ 2147483647 h 59"/>
                <a:gd name="T10" fmla="*/ 0 60000 65536"/>
                <a:gd name="T11" fmla="*/ 0 60000 65536"/>
                <a:gd name="T12" fmla="*/ 0 60000 65536"/>
                <a:gd name="T13" fmla="*/ 0 60000 65536"/>
                <a:gd name="T14" fmla="*/ 0 60000 65536"/>
                <a:gd name="T15" fmla="*/ 0 w 67"/>
                <a:gd name="T16" fmla="*/ 0 h 59"/>
                <a:gd name="T17" fmla="*/ 67 w 67"/>
                <a:gd name="T18" fmla="*/ 59 h 59"/>
              </a:gdLst>
              <a:ahLst/>
              <a:cxnLst>
                <a:cxn ang="T10">
                  <a:pos x="T0" y="T1"/>
                </a:cxn>
                <a:cxn ang="T11">
                  <a:pos x="T2" y="T3"/>
                </a:cxn>
                <a:cxn ang="T12">
                  <a:pos x="T4" y="T5"/>
                </a:cxn>
                <a:cxn ang="T13">
                  <a:pos x="T6" y="T7"/>
                </a:cxn>
                <a:cxn ang="T14">
                  <a:pos x="T8" y="T9"/>
                </a:cxn>
              </a:cxnLst>
              <a:rect l="T15" t="T16" r="T17" b="T18"/>
              <a:pathLst>
                <a:path w="67" h="59">
                  <a:moveTo>
                    <a:pt x="5" y="59"/>
                  </a:moveTo>
                  <a:lnTo>
                    <a:pt x="0" y="52"/>
                  </a:lnTo>
                  <a:lnTo>
                    <a:pt x="59" y="0"/>
                  </a:lnTo>
                  <a:lnTo>
                    <a:pt x="67" y="7"/>
                  </a:lnTo>
                  <a:lnTo>
                    <a:pt x="5" y="59"/>
                  </a:lnTo>
                  <a:close/>
                </a:path>
              </a:pathLst>
            </a:custGeom>
            <a:solidFill>
              <a:schemeClr val="bg1"/>
            </a:solidFill>
            <a:ln w="9525">
              <a:noFill/>
              <a:round/>
              <a:headEnd/>
              <a:tailEnd/>
            </a:ln>
          </p:spPr>
          <p:txBody>
            <a:bodyPr/>
            <a:lstStyle/>
            <a:p>
              <a:endParaRPr lang="en-US"/>
            </a:p>
          </p:txBody>
        </p:sp>
        <p:sp>
          <p:nvSpPr>
            <p:cNvPr id="22774" name="Freeform 219"/>
            <p:cNvSpPr>
              <a:spLocks/>
            </p:cNvSpPr>
            <p:nvPr/>
          </p:nvSpPr>
          <p:spPr bwMode="auto">
            <a:xfrm>
              <a:off x="-1820862" y="1012825"/>
              <a:ext cx="101600" cy="96838"/>
            </a:xfrm>
            <a:custGeom>
              <a:avLst/>
              <a:gdLst>
                <a:gd name="T0" fmla="*/ 2147483647 w 64"/>
                <a:gd name="T1" fmla="*/ 2147483647 h 61"/>
                <a:gd name="T2" fmla="*/ 0 w 64"/>
                <a:gd name="T3" fmla="*/ 2147483647 h 61"/>
                <a:gd name="T4" fmla="*/ 2147483647 w 64"/>
                <a:gd name="T5" fmla="*/ 0 h 61"/>
                <a:gd name="T6" fmla="*/ 2147483647 w 64"/>
                <a:gd name="T7" fmla="*/ 2147483647 h 61"/>
                <a:gd name="T8" fmla="*/ 2147483647 w 64"/>
                <a:gd name="T9" fmla="*/ 2147483647 h 61"/>
                <a:gd name="T10" fmla="*/ 0 60000 65536"/>
                <a:gd name="T11" fmla="*/ 0 60000 65536"/>
                <a:gd name="T12" fmla="*/ 0 60000 65536"/>
                <a:gd name="T13" fmla="*/ 0 60000 65536"/>
                <a:gd name="T14" fmla="*/ 0 60000 65536"/>
                <a:gd name="T15" fmla="*/ 0 w 64"/>
                <a:gd name="T16" fmla="*/ 0 h 61"/>
                <a:gd name="T17" fmla="*/ 64 w 64"/>
                <a:gd name="T18" fmla="*/ 61 h 61"/>
              </a:gdLst>
              <a:ahLst/>
              <a:cxnLst>
                <a:cxn ang="T10">
                  <a:pos x="T0" y="T1"/>
                </a:cxn>
                <a:cxn ang="T11">
                  <a:pos x="T2" y="T3"/>
                </a:cxn>
                <a:cxn ang="T12">
                  <a:pos x="T4" y="T5"/>
                </a:cxn>
                <a:cxn ang="T13">
                  <a:pos x="T6" y="T7"/>
                </a:cxn>
                <a:cxn ang="T14">
                  <a:pos x="T8" y="T9"/>
                </a:cxn>
              </a:cxnLst>
              <a:rect l="T15" t="T16" r="T17" b="T18"/>
              <a:pathLst>
                <a:path w="64" h="61">
                  <a:moveTo>
                    <a:pt x="4" y="61"/>
                  </a:moveTo>
                  <a:lnTo>
                    <a:pt x="0" y="54"/>
                  </a:lnTo>
                  <a:lnTo>
                    <a:pt x="59" y="0"/>
                  </a:lnTo>
                  <a:lnTo>
                    <a:pt x="64" y="7"/>
                  </a:lnTo>
                  <a:lnTo>
                    <a:pt x="4" y="61"/>
                  </a:lnTo>
                  <a:close/>
                </a:path>
              </a:pathLst>
            </a:custGeom>
            <a:solidFill>
              <a:schemeClr val="bg1"/>
            </a:solidFill>
            <a:ln w="9525">
              <a:noFill/>
              <a:round/>
              <a:headEnd/>
              <a:tailEnd/>
            </a:ln>
          </p:spPr>
          <p:txBody>
            <a:bodyPr/>
            <a:lstStyle/>
            <a:p>
              <a:endParaRPr lang="en-US"/>
            </a:p>
          </p:txBody>
        </p:sp>
        <p:sp>
          <p:nvSpPr>
            <p:cNvPr id="22775" name="Freeform 220"/>
            <p:cNvSpPr>
              <a:spLocks/>
            </p:cNvSpPr>
            <p:nvPr/>
          </p:nvSpPr>
          <p:spPr bwMode="auto">
            <a:xfrm>
              <a:off x="-1862137" y="966787"/>
              <a:ext cx="101600" cy="98425"/>
            </a:xfrm>
            <a:custGeom>
              <a:avLst/>
              <a:gdLst>
                <a:gd name="T0" fmla="*/ 2147483647 w 64"/>
                <a:gd name="T1" fmla="*/ 2147483647 h 62"/>
                <a:gd name="T2" fmla="*/ 0 w 64"/>
                <a:gd name="T3" fmla="*/ 2147483647 h 62"/>
                <a:gd name="T4" fmla="*/ 2147483647 w 64"/>
                <a:gd name="T5" fmla="*/ 0 h 62"/>
                <a:gd name="T6" fmla="*/ 2147483647 w 64"/>
                <a:gd name="T7" fmla="*/ 2147483647 h 62"/>
                <a:gd name="T8" fmla="*/ 2147483647 w 64"/>
                <a:gd name="T9" fmla="*/ 2147483647 h 62"/>
                <a:gd name="T10" fmla="*/ 0 60000 65536"/>
                <a:gd name="T11" fmla="*/ 0 60000 65536"/>
                <a:gd name="T12" fmla="*/ 0 60000 65536"/>
                <a:gd name="T13" fmla="*/ 0 60000 65536"/>
                <a:gd name="T14" fmla="*/ 0 60000 65536"/>
                <a:gd name="T15" fmla="*/ 0 w 64"/>
                <a:gd name="T16" fmla="*/ 0 h 62"/>
                <a:gd name="T17" fmla="*/ 64 w 64"/>
                <a:gd name="T18" fmla="*/ 62 h 62"/>
              </a:gdLst>
              <a:ahLst/>
              <a:cxnLst>
                <a:cxn ang="T10">
                  <a:pos x="T0" y="T1"/>
                </a:cxn>
                <a:cxn ang="T11">
                  <a:pos x="T2" y="T3"/>
                </a:cxn>
                <a:cxn ang="T12">
                  <a:pos x="T4" y="T5"/>
                </a:cxn>
                <a:cxn ang="T13">
                  <a:pos x="T6" y="T7"/>
                </a:cxn>
                <a:cxn ang="T14">
                  <a:pos x="T8" y="T9"/>
                </a:cxn>
              </a:cxnLst>
              <a:rect l="T15" t="T16" r="T17" b="T18"/>
              <a:pathLst>
                <a:path w="64" h="62">
                  <a:moveTo>
                    <a:pt x="7" y="62"/>
                  </a:moveTo>
                  <a:lnTo>
                    <a:pt x="0" y="55"/>
                  </a:lnTo>
                  <a:lnTo>
                    <a:pt x="59" y="0"/>
                  </a:lnTo>
                  <a:lnTo>
                    <a:pt x="64" y="7"/>
                  </a:lnTo>
                  <a:lnTo>
                    <a:pt x="7" y="62"/>
                  </a:lnTo>
                  <a:close/>
                </a:path>
              </a:pathLst>
            </a:custGeom>
            <a:solidFill>
              <a:schemeClr val="bg1"/>
            </a:solidFill>
            <a:ln w="9525">
              <a:noFill/>
              <a:round/>
              <a:headEnd/>
              <a:tailEnd/>
            </a:ln>
          </p:spPr>
          <p:txBody>
            <a:bodyPr/>
            <a:lstStyle/>
            <a:p>
              <a:endParaRPr lang="en-US"/>
            </a:p>
          </p:txBody>
        </p:sp>
        <p:sp>
          <p:nvSpPr>
            <p:cNvPr id="22776" name="Freeform 221"/>
            <p:cNvSpPr>
              <a:spLocks/>
            </p:cNvSpPr>
            <p:nvPr/>
          </p:nvSpPr>
          <p:spPr bwMode="auto">
            <a:xfrm>
              <a:off x="-1903412" y="925512"/>
              <a:ext cx="101600" cy="98425"/>
            </a:xfrm>
            <a:custGeom>
              <a:avLst/>
              <a:gdLst>
                <a:gd name="T0" fmla="*/ 2147483647 w 64"/>
                <a:gd name="T1" fmla="*/ 2147483647 h 62"/>
                <a:gd name="T2" fmla="*/ 0 w 64"/>
                <a:gd name="T3" fmla="*/ 2147483647 h 62"/>
                <a:gd name="T4" fmla="*/ 2147483647 w 64"/>
                <a:gd name="T5" fmla="*/ 0 h 62"/>
                <a:gd name="T6" fmla="*/ 2147483647 w 64"/>
                <a:gd name="T7" fmla="*/ 2147483647 h 62"/>
                <a:gd name="T8" fmla="*/ 2147483647 w 64"/>
                <a:gd name="T9" fmla="*/ 2147483647 h 62"/>
                <a:gd name="T10" fmla="*/ 0 60000 65536"/>
                <a:gd name="T11" fmla="*/ 0 60000 65536"/>
                <a:gd name="T12" fmla="*/ 0 60000 65536"/>
                <a:gd name="T13" fmla="*/ 0 60000 65536"/>
                <a:gd name="T14" fmla="*/ 0 60000 65536"/>
                <a:gd name="T15" fmla="*/ 0 w 64"/>
                <a:gd name="T16" fmla="*/ 0 h 62"/>
                <a:gd name="T17" fmla="*/ 64 w 64"/>
                <a:gd name="T18" fmla="*/ 62 h 62"/>
              </a:gdLst>
              <a:ahLst/>
              <a:cxnLst>
                <a:cxn ang="T10">
                  <a:pos x="T0" y="T1"/>
                </a:cxn>
                <a:cxn ang="T11">
                  <a:pos x="T2" y="T3"/>
                </a:cxn>
                <a:cxn ang="T12">
                  <a:pos x="T4" y="T5"/>
                </a:cxn>
                <a:cxn ang="T13">
                  <a:pos x="T6" y="T7"/>
                </a:cxn>
                <a:cxn ang="T14">
                  <a:pos x="T8" y="T9"/>
                </a:cxn>
              </a:cxnLst>
              <a:rect l="T15" t="T16" r="T17" b="T18"/>
              <a:pathLst>
                <a:path w="64" h="62">
                  <a:moveTo>
                    <a:pt x="7" y="62"/>
                  </a:moveTo>
                  <a:lnTo>
                    <a:pt x="0" y="57"/>
                  </a:lnTo>
                  <a:lnTo>
                    <a:pt x="56" y="0"/>
                  </a:lnTo>
                  <a:lnTo>
                    <a:pt x="64" y="7"/>
                  </a:lnTo>
                  <a:lnTo>
                    <a:pt x="7" y="62"/>
                  </a:lnTo>
                  <a:close/>
                </a:path>
              </a:pathLst>
            </a:custGeom>
            <a:solidFill>
              <a:schemeClr val="bg1"/>
            </a:solidFill>
            <a:ln w="9525">
              <a:noFill/>
              <a:round/>
              <a:headEnd/>
              <a:tailEnd/>
            </a:ln>
          </p:spPr>
          <p:txBody>
            <a:bodyPr/>
            <a:lstStyle/>
            <a:p>
              <a:endParaRPr lang="en-US"/>
            </a:p>
          </p:txBody>
        </p:sp>
        <p:sp>
          <p:nvSpPr>
            <p:cNvPr id="22777" name="Freeform 222"/>
            <p:cNvSpPr>
              <a:spLocks/>
            </p:cNvSpPr>
            <p:nvPr/>
          </p:nvSpPr>
          <p:spPr bwMode="auto">
            <a:xfrm>
              <a:off x="-1941512" y="884237"/>
              <a:ext cx="98425" cy="101600"/>
            </a:xfrm>
            <a:custGeom>
              <a:avLst/>
              <a:gdLst>
                <a:gd name="T0" fmla="*/ 2147483647 w 62"/>
                <a:gd name="T1" fmla="*/ 2147483647 h 64"/>
                <a:gd name="T2" fmla="*/ 0 w 62"/>
                <a:gd name="T3" fmla="*/ 2147483647 h 64"/>
                <a:gd name="T4" fmla="*/ 2147483647 w 62"/>
                <a:gd name="T5" fmla="*/ 0 h 64"/>
                <a:gd name="T6" fmla="*/ 2147483647 w 62"/>
                <a:gd name="T7" fmla="*/ 2147483647 h 64"/>
                <a:gd name="T8" fmla="*/ 2147483647 w 62"/>
                <a:gd name="T9" fmla="*/ 2147483647 h 64"/>
                <a:gd name="T10" fmla="*/ 0 60000 65536"/>
                <a:gd name="T11" fmla="*/ 0 60000 65536"/>
                <a:gd name="T12" fmla="*/ 0 60000 65536"/>
                <a:gd name="T13" fmla="*/ 0 60000 65536"/>
                <a:gd name="T14" fmla="*/ 0 60000 65536"/>
                <a:gd name="T15" fmla="*/ 0 w 62"/>
                <a:gd name="T16" fmla="*/ 0 h 64"/>
                <a:gd name="T17" fmla="*/ 62 w 62"/>
                <a:gd name="T18" fmla="*/ 64 h 64"/>
              </a:gdLst>
              <a:ahLst/>
              <a:cxnLst>
                <a:cxn ang="T10">
                  <a:pos x="T0" y="T1"/>
                </a:cxn>
                <a:cxn ang="T11">
                  <a:pos x="T2" y="T3"/>
                </a:cxn>
                <a:cxn ang="T12">
                  <a:pos x="T4" y="T5"/>
                </a:cxn>
                <a:cxn ang="T13">
                  <a:pos x="T6" y="T7"/>
                </a:cxn>
                <a:cxn ang="T14">
                  <a:pos x="T8" y="T9"/>
                </a:cxn>
              </a:cxnLst>
              <a:rect l="T15" t="T16" r="T17" b="T18"/>
              <a:pathLst>
                <a:path w="62" h="64">
                  <a:moveTo>
                    <a:pt x="5" y="64"/>
                  </a:moveTo>
                  <a:lnTo>
                    <a:pt x="0" y="57"/>
                  </a:lnTo>
                  <a:lnTo>
                    <a:pt x="54" y="0"/>
                  </a:lnTo>
                  <a:lnTo>
                    <a:pt x="62" y="5"/>
                  </a:lnTo>
                  <a:lnTo>
                    <a:pt x="5" y="64"/>
                  </a:lnTo>
                  <a:close/>
                </a:path>
              </a:pathLst>
            </a:custGeom>
            <a:solidFill>
              <a:schemeClr val="bg1"/>
            </a:solidFill>
            <a:ln w="9525">
              <a:noFill/>
              <a:round/>
              <a:headEnd/>
              <a:tailEnd/>
            </a:ln>
          </p:spPr>
          <p:txBody>
            <a:bodyPr/>
            <a:lstStyle/>
            <a:p>
              <a:endParaRPr lang="en-US"/>
            </a:p>
          </p:txBody>
        </p:sp>
        <p:sp>
          <p:nvSpPr>
            <p:cNvPr id="22778" name="Freeform 223"/>
            <p:cNvSpPr>
              <a:spLocks/>
            </p:cNvSpPr>
            <p:nvPr/>
          </p:nvSpPr>
          <p:spPr bwMode="auto">
            <a:xfrm>
              <a:off x="-1985962" y="842962"/>
              <a:ext cx="96838" cy="101600"/>
            </a:xfrm>
            <a:custGeom>
              <a:avLst/>
              <a:gdLst>
                <a:gd name="T0" fmla="*/ 2147483647 w 61"/>
                <a:gd name="T1" fmla="*/ 2147483647 h 64"/>
                <a:gd name="T2" fmla="*/ 0 w 61"/>
                <a:gd name="T3" fmla="*/ 2147483647 h 64"/>
                <a:gd name="T4" fmla="*/ 2147483647 w 61"/>
                <a:gd name="T5" fmla="*/ 0 h 64"/>
                <a:gd name="T6" fmla="*/ 2147483647 w 61"/>
                <a:gd name="T7" fmla="*/ 2147483647 h 64"/>
                <a:gd name="T8" fmla="*/ 2147483647 w 61"/>
                <a:gd name="T9" fmla="*/ 2147483647 h 64"/>
                <a:gd name="T10" fmla="*/ 0 60000 65536"/>
                <a:gd name="T11" fmla="*/ 0 60000 65536"/>
                <a:gd name="T12" fmla="*/ 0 60000 65536"/>
                <a:gd name="T13" fmla="*/ 0 60000 65536"/>
                <a:gd name="T14" fmla="*/ 0 60000 65536"/>
                <a:gd name="T15" fmla="*/ 0 w 61"/>
                <a:gd name="T16" fmla="*/ 0 h 64"/>
                <a:gd name="T17" fmla="*/ 61 w 61"/>
                <a:gd name="T18" fmla="*/ 64 h 64"/>
              </a:gdLst>
              <a:ahLst/>
              <a:cxnLst>
                <a:cxn ang="T10">
                  <a:pos x="T0" y="T1"/>
                </a:cxn>
                <a:cxn ang="T11">
                  <a:pos x="T2" y="T3"/>
                </a:cxn>
                <a:cxn ang="T12">
                  <a:pos x="T4" y="T5"/>
                </a:cxn>
                <a:cxn ang="T13">
                  <a:pos x="T6" y="T7"/>
                </a:cxn>
                <a:cxn ang="T14">
                  <a:pos x="T8" y="T9"/>
                </a:cxn>
              </a:cxnLst>
              <a:rect l="T15" t="T16" r="T17" b="T18"/>
              <a:pathLst>
                <a:path w="61" h="64">
                  <a:moveTo>
                    <a:pt x="7" y="64"/>
                  </a:moveTo>
                  <a:lnTo>
                    <a:pt x="0" y="59"/>
                  </a:lnTo>
                  <a:lnTo>
                    <a:pt x="54" y="0"/>
                  </a:lnTo>
                  <a:lnTo>
                    <a:pt x="61" y="5"/>
                  </a:lnTo>
                  <a:lnTo>
                    <a:pt x="7" y="64"/>
                  </a:lnTo>
                  <a:close/>
                </a:path>
              </a:pathLst>
            </a:custGeom>
            <a:solidFill>
              <a:schemeClr val="bg1"/>
            </a:solidFill>
            <a:ln w="9525">
              <a:noFill/>
              <a:round/>
              <a:headEnd/>
              <a:tailEnd/>
            </a:ln>
          </p:spPr>
          <p:txBody>
            <a:bodyPr/>
            <a:lstStyle/>
            <a:p>
              <a:endParaRPr lang="en-US"/>
            </a:p>
          </p:txBody>
        </p:sp>
        <p:sp>
          <p:nvSpPr>
            <p:cNvPr id="22779" name="Freeform 224"/>
            <p:cNvSpPr>
              <a:spLocks/>
            </p:cNvSpPr>
            <p:nvPr/>
          </p:nvSpPr>
          <p:spPr bwMode="auto">
            <a:xfrm>
              <a:off x="-2027237" y="801687"/>
              <a:ext cx="93663" cy="104775"/>
            </a:xfrm>
            <a:custGeom>
              <a:avLst/>
              <a:gdLst>
                <a:gd name="T0" fmla="*/ 2147483647 w 59"/>
                <a:gd name="T1" fmla="*/ 2147483647 h 66"/>
                <a:gd name="T2" fmla="*/ 0 w 59"/>
                <a:gd name="T3" fmla="*/ 2147483647 h 66"/>
                <a:gd name="T4" fmla="*/ 2147483647 w 59"/>
                <a:gd name="T5" fmla="*/ 0 h 66"/>
                <a:gd name="T6" fmla="*/ 2147483647 w 59"/>
                <a:gd name="T7" fmla="*/ 2147483647 h 66"/>
                <a:gd name="T8" fmla="*/ 2147483647 w 59"/>
                <a:gd name="T9" fmla="*/ 2147483647 h 66"/>
                <a:gd name="T10" fmla="*/ 0 60000 65536"/>
                <a:gd name="T11" fmla="*/ 0 60000 65536"/>
                <a:gd name="T12" fmla="*/ 0 60000 65536"/>
                <a:gd name="T13" fmla="*/ 0 60000 65536"/>
                <a:gd name="T14" fmla="*/ 0 60000 65536"/>
                <a:gd name="T15" fmla="*/ 0 w 59"/>
                <a:gd name="T16" fmla="*/ 0 h 66"/>
                <a:gd name="T17" fmla="*/ 59 w 59"/>
                <a:gd name="T18" fmla="*/ 66 h 66"/>
              </a:gdLst>
              <a:ahLst/>
              <a:cxnLst>
                <a:cxn ang="T10">
                  <a:pos x="T0" y="T1"/>
                </a:cxn>
                <a:cxn ang="T11">
                  <a:pos x="T2" y="T3"/>
                </a:cxn>
                <a:cxn ang="T12">
                  <a:pos x="T4" y="T5"/>
                </a:cxn>
                <a:cxn ang="T13">
                  <a:pos x="T6" y="T7"/>
                </a:cxn>
                <a:cxn ang="T14">
                  <a:pos x="T8" y="T9"/>
                </a:cxn>
              </a:cxnLst>
              <a:rect l="T15" t="T16" r="T17" b="T18"/>
              <a:pathLst>
                <a:path w="59" h="66">
                  <a:moveTo>
                    <a:pt x="7" y="66"/>
                  </a:moveTo>
                  <a:lnTo>
                    <a:pt x="0" y="62"/>
                  </a:lnTo>
                  <a:lnTo>
                    <a:pt x="52" y="0"/>
                  </a:lnTo>
                  <a:lnTo>
                    <a:pt x="59" y="7"/>
                  </a:lnTo>
                  <a:lnTo>
                    <a:pt x="7" y="66"/>
                  </a:lnTo>
                  <a:close/>
                </a:path>
              </a:pathLst>
            </a:custGeom>
            <a:solidFill>
              <a:schemeClr val="bg1"/>
            </a:solidFill>
            <a:ln w="9525">
              <a:noFill/>
              <a:round/>
              <a:headEnd/>
              <a:tailEnd/>
            </a:ln>
          </p:spPr>
          <p:txBody>
            <a:bodyPr/>
            <a:lstStyle/>
            <a:p>
              <a:endParaRPr lang="en-US"/>
            </a:p>
          </p:txBody>
        </p:sp>
        <p:sp>
          <p:nvSpPr>
            <p:cNvPr id="22780" name="Freeform 225"/>
            <p:cNvSpPr>
              <a:spLocks/>
            </p:cNvSpPr>
            <p:nvPr/>
          </p:nvSpPr>
          <p:spPr bwMode="auto">
            <a:xfrm>
              <a:off x="-2073275" y="765175"/>
              <a:ext cx="90488" cy="104775"/>
            </a:xfrm>
            <a:custGeom>
              <a:avLst/>
              <a:gdLst>
                <a:gd name="T0" fmla="*/ 2147483647 w 57"/>
                <a:gd name="T1" fmla="*/ 2147483647 h 66"/>
                <a:gd name="T2" fmla="*/ 0 w 57"/>
                <a:gd name="T3" fmla="*/ 2147483647 h 66"/>
                <a:gd name="T4" fmla="*/ 2147483647 w 57"/>
                <a:gd name="T5" fmla="*/ 0 h 66"/>
                <a:gd name="T6" fmla="*/ 2147483647 w 57"/>
                <a:gd name="T7" fmla="*/ 2147483647 h 66"/>
                <a:gd name="T8" fmla="*/ 2147483647 w 57"/>
                <a:gd name="T9" fmla="*/ 2147483647 h 66"/>
                <a:gd name="T10" fmla="*/ 0 60000 65536"/>
                <a:gd name="T11" fmla="*/ 0 60000 65536"/>
                <a:gd name="T12" fmla="*/ 0 60000 65536"/>
                <a:gd name="T13" fmla="*/ 0 60000 65536"/>
                <a:gd name="T14" fmla="*/ 0 60000 65536"/>
                <a:gd name="T15" fmla="*/ 0 w 57"/>
                <a:gd name="T16" fmla="*/ 0 h 66"/>
                <a:gd name="T17" fmla="*/ 57 w 57"/>
                <a:gd name="T18" fmla="*/ 66 h 66"/>
              </a:gdLst>
              <a:ahLst/>
              <a:cxnLst>
                <a:cxn ang="T10">
                  <a:pos x="T0" y="T1"/>
                </a:cxn>
                <a:cxn ang="T11">
                  <a:pos x="T2" y="T3"/>
                </a:cxn>
                <a:cxn ang="T12">
                  <a:pos x="T4" y="T5"/>
                </a:cxn>
                <a:cxn ang="T13">
                  <a:pos x="T6" y="T7"/>
                </a:cxn>
                <a:cxn ang="T14">
                  <a:pos x="T8" y="T9"/>
                </a:cxn>
              </a:cxnLst>
              <a:rect l="T15" t="T16" r="T17" b="T18"/>
              <a:pathLst>
                <a:path w="57" h="66">
                  <a:moveTo>
                    <a:pt x="8" y="66"/>
                  </a:moveTo>
                  <a:lnTo>
                    <a:pt x="0" y="61"/>
                  </a:lnTo>
                  <a:lnTo>
                    <a:pt x="50" y="0"/>
                  </a:lnTo>
                  <a:lnTo>
                    <a:pt x="57" y="4"/>
                  </a:lnTo>
                  <a:lnTo>
                    <a:pt x="8" y="66"/>
                  </a:lnTo>
                  <a:close/>
                </a:path>
              </a:pathLst>
            </a:custGeom>
            <a:solidFill>
              <a:schemeClr val="bg1"/>
            </a:solidFill>
            <a:ln w="9525">
              <a:noFill/>
              <a:round/>
              <a:headEnd/>
              <a:tailEnd/>
            </a:ln>
          </p:spPr>
          <p:txBody>
            <a:bodyPr/>
            <a:lstStyle/>
            <a:p>
              <a:endParaRPr lang="en-US"/>
            </a:p>
          </p:txBody>
        </p:sp>
        <p:sp>
          <p:nvSpPr>
            <p:cNvPr id="22781" name="Freeform 226"/>
            <p:cNvSpPr>
              <a:spLocks/>
            </p:cNvSpPr>
            <p:nvPr/>
          </p:nvSpPr>
          <p:spPr bwMode="auto">
            <a:xfrm>
              <a:off x="-2117725" y="727075"/>
              <a:ext cx="90488" cy="109538"/>
            </a:xfrm>
            <a:custGeom>
              <a:avLst/>
              <a:gdLst>
                <a:gd name="T0" fmla="*/ 2147483647 w 57"/>
                <a:gd name="T1" fmla="*/ 2147483647 h 69"/>
                <a:gd name="T2" fmla="*/ 0 w 57"/>
                <a:gd name="T3" fmla="*/ 2147483647 h 69"/>
                <a:gd name="T4" fmla="*/ 2147483647 w 57"/>
                <a:gd name="T5" fmla="*/ 0 h 69"/>
                <a:gd name="T6" fmla="*/ 2147483647 w 57"/>
                <a:gd name="T7" fmla="*/ 2147483647 h 69"/>
                <a:gd name="T8" fmla="*/ 2147483647 w 57"/>
                <a:gd name="T9" fmla="*/ 2147483647 h 69"/>
                <a:gd name="T10" fmla="*/ 0 60000 65536"/>
                <a:gd name="T11" fmla="*/ 0 60000 65536"/>
                <a:gd name="T12" fmla="*/ 0 60000 65536"/>
                <a:gd name="T13" fmla="*/ 0 60000 65536"/>
                <a:gd name="T14" fmla="*/ 0 60000 65536"/>
                <a:gd name="T15" fmla="*/ 0 w 57"/>
                <a:gd name="T16" fmla="*/ 0 h 69"/>
                <a:gd name="T17" fmla="*/ 57 w 57"/>
                <a:gd name="T18" fmla="*/ 69 h 69"/>
              </a:gdLst>
              <a:ahLst/>
              <a:cxnLst>
                <a:cxn ang="T10">
                  <a:pos x="T0" y="T1"/>
                </a:cxn>
                <a:cxn ang="T11">
                  <a:pos x="T2" y="T3"/>
                </a:cxn>
                <a:cxn ang="T12">
                  <a:pos x="T4" y="T5"/>
                </a:cxn>
                <a:cxn ang="T13">
                  <a:pos x="T6" y="T7"/>
                </a:cxn>
                <a:cxn ang="T14">
                  <a:pos x="T8" y="T9"/>
                </a:cxn>
              </a:cxnLst>
              <a:rect l="T15" t="T16" r="T17" b="T18"/>
              <a:pathLst>
                <a:path w="57" h="69">
                  <a:moveTo>
                    <a:pt x="7" y="69"/>
                  </a:moveTo>
                  <a:lnTo>
                    <a:pt x="0" y="64"/>
                  </a:lnTo>
                  <a:lnTo>
                    <a:pt x="47" y="0"/>
                  </a:lnTo>
                  <a:lnTo>
                    <a:pt x="57" y="5"/>
                  </a:lnTo>
                  <a:lnTo>
                    <a:pt x="7" y="69"/>
                  </a:lnTo>
                  <a:close/>
                </a:path>
              </a:pathLst>
            </a:custGeom>
            <a:solidFill>
              <a:schemeClr val="bg1"/>
            </a:solidFill>
            <a:ln w="9525">
              <a:noFill/>
              <a:round/>
              <a:headEnd/>
              <a:tailEnd/>
            </a:ln>
          </p:spPr>
          <p:txBody>
            <a:bodyPr/>
            <a:lstStyle/>
            <a:p>
              <a:endParaRPr lang="en-US"/>
            </a:p>
          </p:txBody>
        </p:sp>
        <p:sp>
          <p:nvSpPr>
            <p:cNvPr id="22782" name="Freeform 227"/>
            <p:cNvSpPr>
              <a:spLocks/>
            </p:cNvSpPr>
            <p:nvPr/>
          </p:nvSpPr>
          <p:spPr bwMode="auto">
            <a:xfrm>
              <a:off x="-2162175" y="688975"/>
              <a:ext cx="85725" cy="112713"/>
            </a:xfrm>
            <a:custGeom>
              <a:avLst/>
              <a:gdLst>
                <a:gd name="T0" fmla="*/ 2147483647 w 54"/>
                <a:gd name="T1" fmla="*/ 2147483647 h 71"/>
                <a:gd name="T2" fmla="*/ 0 w 54"/>
                <a:gd name="T3" fmla="*/ 2147483647 h 71"/>
                <a:gd name="T4" fmla="*/ 2147483647 w 54"/>
                <a:gd name="T5" fmla="*/ 0 h 71"/>
                <a:gd name="T6" fmla="*/ 2147483647 w 54"/>
                <a:gd name="T7" fmla="*/ 2147483647 h 71"/>
                <a:gd name="T8" fmla="*/ 2147483647 w 54"/>
                <a:gd name="T9" fmla="*/ 2147483647 h 71"/>
                <a:gd name="T10" fmla="*/ 0 60000 65536"/>
                <a:gd name="T11" fmla="*/ 0 60000 65536"/>
                <a:gd name="T12" fmla="*/ 0 60000 65536"/>
                <a:gd name="T13" fmla="*/ 0 60000 65536"/>
                <a:gd name="T14" fmla="*/ 0 60000 65536"/>
                <a:gd name="T15" fmla="*/ 0 w 54"/>
                <a:gd name="T16" fmla="*/ 0 h 71"/>
                <a:gd name="T17" fmla="*/ 54 w 54"/>
                <a:gd name="T18" fmla="*/ 71 h 71"/>
              </a:gdLst>
              <a:ahLst/>
              <a:cxnLst>
                <a:cxn ang="T10">
                  <a:pos x="T0" y="T1"/>
                </a:cxn>
                <a:cxn ang="T11">
                  <a:pos x="T2" y="T3"/>
                </a:cxn>
                <a:cxn ang="T12">
                  <a:pos x="T4" y="T5"/>
                </a:cxn>
                <a:cxn ang="T13">
                  <a:pos x="T6" y="T7"/>
                </a:cxn>
                <a:cxn ang="T14">
                  <a:pos x="T8" y="T9"/>
                </a:cxn>
              </a:cxnLst>
              <a:rect l="T15" t="T16" r="T17" b="T18"/>
              <a:pathLst>
                <a:path w="54" h="71">
                  <a:moveTo>
                    <a:pt x="7" y="71"/>
                  </a:moveTo>
                  <a:lnTo>
                    <a:pt x="0" y="64"/>
                  </a:lnTo>
                  <a:lnTo>
                    <a:pt x="45" y="0"/>
                  </a:lnTo>
                  <a:lnTo>
                    <a:pt x="54" y="8"/>
                  </a:lnTo>
                  <a:lnTo>
                    <a:pt x="7" y="71"/>
                  </a:lnTo>
                  <a:close/>
                </a:path>
              </a:pathLst>
            </a:custGeom>
            <a:solidFill>
              <a:schemeClr val="bg1"/>
            </a:solidFill>
            <a:ln w="9525">
              <a:noFill/>
              <a:round/>
              <a:headEnd/>
              <a:tailEnd/>
            </a:ln>
          </p:spPr>
          <p:txBody>
            <a:bodyPr/>
            <a:lstStyle/>
            <a:p>
              <a:endParaRPr lang="en-US"/>
            </a:p>
          </p:txBody>
        </p:sp>
        <p:sp>
          <p:nvSpPr>
            <p:cNvPr id="22783" name="Freeform 228"/>
            <p:cNvSpPr>
              <a:spLocks/>
            </p:cNvSpPr>
            <p:nvPr/>
          </p:nvSpPr>
          <p:spPr bwMode="auto">
            <a:xfrm>
              <a:off x="-2211387" y="655637"/>
              <a:ext cx="85725" cy="112713"/>
            </a:xfrm>
            <a:custGeom>
              <a:avLst/>
              <a:gdLst>
                <a:gd name="T0" fmla="*/ 2147483647 w 54"/>
                <a:gd name="T1" fmla="*/ 2147483647 h 71"/>
                <a:gd name="T2" fmla="*/ 0 w 54"/>
                <a:gd name="T3" fmla="*/ 2147483647 h 71"/>
                <a:gd name="T4" fmla="*/ 2147483647 w 54"/>
                <a:gd name="T5" fmla="*/ 0 h 71"/>
                <a:gd name="T6" fmla="*/ 2147483647 w 54"/>
                <a:gd name="T7" fmla="*/ 2147483647 h 71"/>
                <a:gd name="T8" fmla="*/ 2147483647 w 54"/>
                <a:gd name="T9" fmla="*/ 2147483647 h 71"/>
                <a:gd name="T10" fmla="*/ 0 60000 65536"/>
                <a:gd name="T11" fmla="*/ 0 60000 65536"/>
                <a:gd name="T12" fmla="*/ 0 60000 65536"/>
                <a:gd name="T13" fmla="*/ 0 60000 65536"/>
                <a:gd name="T14" fmla="*/ 0 60000 65536"/>
                <a:gd name="T15" fmla="*/ 0 w 54"/>
                <a:gd name="T16" fmla="*/ 0 h 71"/>
                <a:gd name="T17" fmla="*/ 54 w 54"/>
                <a:gd name="T18" fmla="*/ 71 h 71"/>
              </a:gdLst>
              <a:ahLst/>
              <a:cxnLst>
                <a:cxn ang="T10">
                  <a:pos x="T0" y="T1"/>
                </a:cxn>
                <a:cxn ang="T11">
                  <a:pos x="T2" y="T3"/>
                </a:cxn>
                <a:cxn ang="T12">
                  <a:pos x="T4" y="T5"/>
                </a:cxn>
                <a:cxn ang="T13">
                  <a:pos x="T6" y="T7"/>
                </a:cxn>
                <a:cxn ang="T14">
                  <a:pos x="T8" y="T9"/>
                </a:cxn>
              </a:cxnLst>
              <a:rect l="T15" t="T16" r="T17" b="T18"/>
              <a:pathLst>
                <a:path w="54" h="71">
                  <a:moveTo>
                    <a:pt x="10" y="71"/>
                  </a:moveTo>
                  <a:lnTo>
                    <a:pt x="0" y="66"/>
                  </a:lnTo>
                  <a:lnTo>
                    <a:pt x="45" y="0"/>
                  </a:lnTo>
                  <a:lnTo>
                    <a:pt x="54" y="5"/>
                  </a:lnTo>
                  <a:lnTo>
                    <a:pt x="10" y="71"/>
                  </a:lnTo>
                  <a:close/>
                </a:path>
              </a:pathLst>
            </a:custGeom>
            <a:solidFill>
              <a:schemeClr val="bg1"/>
            </a:solidFill>
            <a:ln w="9525">
              <a:noFill/>
              <a:round/>
              <a:headEnd/>
              <a:tailEnd/>
            </a:ln>
          </p:spPr>
          <p:txBody>
            <a:bodyPr/>
            <a:lstStyle/>
            <a:p>
              <a:endParaRPr lang="en-US"/>
            </a:p>
          </p:txBody>
        </p:sp>
        <p:sp>
          <p:nvSpPr>
            <p:cNvPr id="22784" name="Freeform 229"/>
            <p:cNvSpPr>
              <a:spLocks/>
            </p:cNvSpPr>
            <p:nvPr/>
          </p:nvSpPr>
          <p:spPr bwMode="auto">
            <a:xfrm>
              <a:off x="-2255837" y="622300"/>
              <a:ext cx="77788" cy="112713"/>
            </a:xfrm>
            <a:custGeom>
              <a:avLst/>
              <a:gdLst>
                <a:gd name="T0" fmla="*/ 2147483647 w 49"/>
                <a:gd name="T1" fmla="*/ 2147483647 h 71"/>
                <a:gd name="T2" fmla="*/ 0 w 49"/>
                <a:gd name="T3" fmla="*/ 2147483647 h 71"/>
                <a:gd name="T4" fmla="*/ 2147483647 w 49"/>
                <a:gd name="T5" fmla="*/ 0 h 71"/>
                <a:gd name="T6" fmla="*/ 2147483647 w 49"/>
                <a:gd name="T7" fmla="*/ 2147483647 h 71"/>
                <a:gd name="T8" fmla="*/ 2147483647 w 49"/>
                <a:gd name="T9" fmla="*/ 2147483647 h 71"/>
                <a:gd name="T10" fmla="*/ 0 60000 65536"/>
                <a:gd name="T11" fmla="*/ 0 60000 65536"/>
                <a:gd name="T12" fmla="*/ 0 60000 65536"/>
                <a:gd name="T13" fmla="*/ 0 60000 65536"/>
                <a:gd name="T14" fmla="*/ 0 60000 65536"/>
                <a:gd name="T15" fmla="*/ 0 w 49"/>
                <a:gd name="T16" fmla="*/ 0 h 71"/>
                <a:gd name="T17" fmla="*/ 49 w 49"/>
                <a:gd name="T18" fmla="*/ 71 h 71"/>
              </a:gdLst>
              <a:ahLst/>
              <a:cxnLst>
                <a:cxn ang="T10">
                  <a:pos x="T0" y="T1"/>
                </a:cxn>
                <a:cxn ang="T11">
                  <a:pos x="T2" y="T3"/>
                </a:cxn>
                <a:cxn ang="T12">
                  <a:pos x="T4" y="T5"/>
                </a:cxn>
                <a:cxn ang="T13">
                  <a:pos x="T6" y="T7"/>
                </a:cxn>
                <a:cxn ang="T14">
                  <a:pos x="T8" y="T9"/>
                </a:cxn>
              </a:cxnLst>
              <a:rect l="T15" t="T16" r="T17" b="T18"/>
              <a:pathLst>
                <a:path w="49" h="71">
                  <a:moveTo>
                    <a:pt x="7" y="71"/>
                  </a:moveTo>
                  <a:lnTo>
                    <a:pt x="0" y="66"/>
                  </a:lnTo>
                  <a:lnTo>
                    <a:pt x="42" y="0"/>
                  </a:lnTo>
                  <a:lnTo>
                    <a:pt x="49" y="5"/>
                  </a:lnTo>
                  <a:lnTo>
                    <a:pt x="7" y="71"/>
                  </a:lnTo>
                  <a:close/>
                </a:path>
              </a:pathLst>
            </a:custGeom>
            <a:solidFill>
              <a:schemeClr val="bg1"/>
            </a:solidFill>
            <a:ln w="9525">
              <a:noFill/>
              <a:round/>
              <a:headEnd/>
              <a:tailEnd/>
            </a:ln>
          </p:spPr>
          <p:txBody>
            <a:bodyPr/>
            <a:lstStyle/>
            <a:p>
              <a:endParaRPr lang="en-US"/>
            </a:p>
          </p:txBody>
        </p:sp>
        <p:sp>
          <p:nvSpPr>
            <p:cNvPr id="22785" name="Freeform 230"/>
            <p:cNvSpPr>
              <a:spLocks/>
            </p:cNvSpPr>
            <p:nvPr/>
          </p:nvSpPr>
          <p:spPr bwMode="auto">
            <a:xfrm>
              <a:off x="-2305050" y="592137"/>
              <a:ext cx="79375" cy="112713"/>
            </a:xfrm>
            <a:custGeom>
              <a:avLst/>
              <a:gdLst>
                <a:gd name="T0" fmla="*/ 2147483647 w 50"/>
                <a:gd name="T1" fmla="*/ 2147483647 h 71"/>
                <a:gd name="T2" fmla="*/ 0 w 50"/>
                <a:gd name="T3" fmla="*/ 2147483647 h 71"/>
                <a:gd name="T4" fmla="*/ 2147483647 w 50"/>
                <a:gd name="T5" fmla="*/ 0 h 71"/>
                <a:gd name="T6" fmla="*/ 2147483647 w 50"/>
                <a:gd name="T7" fmla="*/ 2147483647 h 71"/>
                <a:gd name="T8" fmla="*/ 2147483647 w 50"/>
                <a:gd name="T9" fmla="*/ 2147483647 h 71"/>
                <a:gd name="T10" fmla="*/ 0 60000 65536"/>
                <a:gd name="T11" fmla="*/ 0 60000 65536"/>
                <a:gd name="T12" fmla="*/ 0 60000 65536"/>
                <a:gd name="T13" fmla="*/ 0 60000 65536"/>
                <a:gd name="T14" fmla="*/ 0 60000 65536"/>
                <a:gd name="T15" fmla="*/ 0 w 50"/>
                <a:gd name="T16" fmla="*/ 0 h 71"/>
                <a:gd name="T17" fmla="*/ 50 w 50"/>
                <a:gd name="T18" fmla="*/ 71 h 71"/>
              </a:gdLst>
              <a:ahLst/>
              <a:cxnLst>
                <a:cxn ang="T10">
                  <a:pos x="T0" y="T1"/>
                </a:cxn>
                <a:cxn ang="T11">
                  <a:pos x="T2" y="T3"/>
                </a:cxn>
                <a:cxn ang="T12">
                  <a:pos x="T4" y="T5"/>
                </a:cxn>
                <a:cxn ang="T13">
                  <a:pos x="T6" y="T7"/>
                </a:cxn>
                <a:cxn ang="T14">
                  <a:pos x="T8" y="T9"/>
                </a:cxn>
              </a:cxnLst>
              <a:rect l="T15" t="T16" r="T17" b="T18"/>
              <a:pathLst>
                <a:path w="50" h="71">
                  <a:moveTo>
                    <a:pt x="7" y="71"/>
                  </a:moveTo>
                  <a:lnTo>
                    <a:pt x="0" y="66"/>
                  </a:lnTo>
                  <a:lnTo>
                    <a:pt x="40" y="0"/>
                  </a:lnTo>
                  <a:lnTo>
                    <a:pt x="50" y="5"/>
                  </a:lnTo>
                  <a:lnTo>
                    <a:pt x="7" y="71"/>
                  </a:lnTo>
                  <a:close/>
                </a:path>
              </a:pathLst>
            </a:custGeom>
            <a:solidFill>
              <a:schemeClr val="bg1"/>
            </a:solidFill>
            <a:ln w="9525">
              <a:noFill/>
              <a:round/>
              <a:headEnd/>
              <a:tailEnd/>
            </a:ln>
          </p:spPr>
          <p:txBody>
            <a:bodyPr/>
            <a:lstStyle/>
            <a:p>
              <a:endParaRPr lang="en-US"/>
            </a:p>
          </p:txBody>
        </p:sp>
        <p:sp>
          <p:nvSpPr>
            <p:cNvPr id="22786" name="Freeform 231"/>
            <p:cNvSpPr>
              <a:spLocks/>
            </p:cNvSpPr>
            <p:nvPr/>
          </p:nvSpPr>
          <p:spPr bwMode="auto">
            <a:xfrm>
              <a:off x="-2357437" y="558800"/>
              <a:ext cx="79375" cy="115888"/>
            </a:xfrm>
            <a:custGeom>
              <a:avLst/>
              <a:gdLst>
                <a:gd name="T0" fmla="*/ 2147483647 w 50"/>
                <a:gd name="T1" fmla="*/ 2147483647 h 73"/>
                <a:gd name="T2" fmla="*/ 0 w 50"/>
                <a:gd name="T3" fmla="*/ 2147483647 h 73"/>
                <a:gd name="T4" fmla="*/ 2147483647 w 50"/>
                <a:gd name="T5" fmla="*/ 0 h 73"/>
                <a:gd name="T6" fmla="*/ 2147483647 w 50"/>
                <a:gd name="T7" fmla="*/ 2147483647 h 73"/>
                <a:gd name="T8" fmla="*/ 2147483647 w 50"/>
                <a:gd name="T9" fmla="*/ 2147483647 h 73"/>
                <a:gd name="T10" fmla="*/ 0 60000 65536"/>
                <a:gd name="T11" fmla="*/ 0 60000 65536"/>
                <a:gd name="T12" fmla="*/ 0 60000 65536"/>
                <a:gd name="T13" fmla="*/ 0 60000 65536"/>
                <a:gd name="T14" fmla="*/ 0 60000 65536"/>
                <a:gd name="T15" fmla="*/ 0 w 50"/>
                <a:gd name="T16" fmla="*/ 0 h 73"/>
                <a:gd name="T17" fmla="*/ 50 w 50"/>
                <a:gd name="T18" fmla="*/ 73 h 73"/>
              </a:gdLst>
              <a:ahLst/>
              <a:cxnLst>
                <a:cxn ang="T10">
                  <a:pos x="T0" y="T1"/>
                </a:cxn>
                <a:cxn ang="T11">
                  <a:pos x="T2" y="T3"/>
                </a:cxn>
                <a:cxn ang="T12">
                  <a:pos x="T4" y="T5"/>
                </a:cxn>
                <a:cxn ang="T13">
                  <a:pos x="T6" y="T7"/>
                </a:cxn>
                <a:cxn ang="T14">
                  <a:pos x="T8" y="T9"/>
                </a:cxn>
              </a:cxnLst>
              <a:rect l="T15" t="T16" r="T17" b="T18"/>
              <a:pathLst>
                <a:path w="50" h="73">
                  <a:moveTo>
                    <a:pt x="9" y="73"/>
                  </a:moveTo>
                  <a:lnTo>
                    <a:pt x="0" y="68"/>
                  </a:lnTo>
                  <a:lnTo>
                    <a:pt x="40" y="0"/>
                  </a:lnTo>
                  <a:lnTo>
                    <a:pt x="50" y="5"/>
                  </a:lnTo>
                  <a:lnTo>
                    <a:pt x="9" y="73"/>
                  </a:lnTo>
                  <a:close/>
                </a:path>
              </a:pathLst>
            </a:custGeom>
            <a:solidFill>
              <a:schemeClr val="bg1"/>
            </a:solidFill>
            <a:ln w="9525">
              <a:noFill/>
              <a:round/>
              <a:headEnd/>
              <a:tailEnd/>
            </a:ln>
          </p:spPr>
          <p:txBody>
            <a:bodyPr/>
            <a:lstStyle/>
            <a:p>
              <a:endParaRPr lang="en-US"/>
            </a:p>
          </p:txBody>
        </p:sp>
        <p:sp>
          <p:nvSpPr>
            <p:cNvPr id="22787" name="Freeform 232"/>
            <p:cNvSpPr>
              <a:spLocks/>
            </p:cNvSpPr>
            <p:nvPr/>
          </p:nvSpPr>
          <p:spPr bwMode="auto">
            <a:xfrm>
              <a:off x="-2406650" y="528637"/>
              <a:ext cx="74613" cy="119063"/>
            </a:xfrm>
            <a:custGeom>
              <a:avLst/>
              <a:gdLst>
                <a:gd name="T0" fmla="*/ 2147483647 w 47"/>
                <a:gd name="T1" fmla="*/ 2147483647 h 75"/>
                <a:gd name="T2" fmla="*/ 0 w 47"/>
                <a:gd name="T3" fmla="*/ 2147483647 h 75"/>
                <a:gd name="T4" fmla="*/ 2147483647 w 47"/>
                <a:gd name="T5" fmla="*/ 0 h 75"/>
                <a:gd name="T6" fmla="*/ 2147483647 w 47"/>
                <a:gd name="T7" fmla="*/ 2147483647 h 75"/>
                <a:gd name="T8" fmla="*/ 2147483647 w 47"/>
                <a:gd name="T9" fmla="*/ 2147483647 h 75"/>
                <a:gd name="T10" fmla="*/ 0 60000 65536"/>
                <a:gd name="T11" fmla="*/ 0 60000 65536"/>
                <a:gd name="T12" fmla="*/ 0 60000 65536"/>
                <a:gd name="T13" fmla="*/ 0 60000 65536"/>
                <a:gd name="T14" fmla="*/ 0 60000 65536"/>
                <a:gd name="T15" fmla="*/ 0 w 47"/>
                <a:gd name="T16" fmla="*/ 0 h 75"/>
                <a:gd name="T17" fmla="*/ 47 w 47"/>
                <a:gd name="T18" fmla="*/ 75 h 75"/>
              </a:gdLst>
              <a:ahLst/>
              <a:cxnLst>
                <a:cxn ang="T10">
                  <a:pos x="T0" y="T1"/>
                </a:cxn>
                <a:cxn ang="T11">
                  <a:pos x="T2" y="T3"/>
                </a:cxn>
                <a:cxn ang="T12">
                  <a:pos x="T4" y="T5"/>
                </a:cxn>
                <a:cxn ang="T13">
                  <a:pos x="T6" y="T7"/>
                </a:cxn>
                <a:cxn ang="T14">
                  <a:pos x="T8" y="T9"/>
                </a:cxn>
              </a:cxnLst>
              <a:rect l="T15" t="T16" r="T17" b="T18"/>
              <a:pathLst>
                <a:path w="47" h="75">
                  <a:moveTo>
                    <a:pt x="10" y="75"/>
                  </a:moveTo>
                  <a:lnTo>
                    <a:pt x="0" y="71"/>
                  </a:lnTo>
                  <a:lnTo>
                    <a:pt x="38" y="0"/>
                  </a:lnTo>
                  <a:lnTo>
                    <a:pt x="47" y="5"/>
                  </a:lnTo>
                  <a:lnTo>
                    <a:pt x="10" y="75"/>
                  </a:lnTo>
                  <a:close/>
                </a:path>
              </a:pathLst>
            </a:custGeom>
            <a:solidFill>
              <a:schemeClr val="bg1"/>
            </a:solidFill>
            <a:ln w="9525">
              <a:noFill/>
              <a:round/>
              <a:headEnd/>
              <a:tailEnd/>
            </a:ln>
          </p:spPr>
          <p:txBody>
            <a:bodyPr/>
            <a:lstStyle/>
            <a:p>
              <a:endParaRPr lang="en-US"/>
            </a:p>
          </p:txBody>
        </p:sp>
        <p:sp>
          <p:nvSpPr>
            <p:cNvPr id="22788" name="Freeform 233"/>
            <p:cNvSpPr>
              <a:spLocks/>
            </p:cNvSpPr>
            <p:nvPr/>
          </p:nvSpPr>
          <p:spPr bwMode="auto">
            <a:xfrm>
              <a:off x="-2454275" y="501650"/>
              <a:ext cx="66675" cy="120650"/>
            </a:xfrm>
            <a:custGeom>
              <a:avLst/>
              <a:gdLst>
                <a:gd name="T0" fmla="*/ 2147483647 w 42"/>
                <a:gd name="T1" fmla="*/ 2147483647 h 76"/>
                <a:gd name="T2" fmla="*/ 0 w 42"/>
                <a:gd name="T3" fmla="*/ 2147483647 h 76"/>
                <a:gd name="T4" fmla="*/ 2147483647 w 42"/>
                <a:gd name="T5" fmla="*/ 0 h 76"/>
                <a:gd name="T6" fmla="*/ 2147483647 w 42"/>
                <a:gd name="T7" fmla="*/ 2147483647 h 76"/>
                <a:gd name="T8" fmla="*/ 2147483647 w 42"/>
                <a:gd name="T9" fmla="*/ 2147483647 h 76"/>
                <a:gd name="T10" fmla="*/ 0 60000 65536"/>
                <a:gd name="T11" fmla="*/ 0 60000 65536"/>
                <a:gd name="T12" fmla="*/ 0 60000 65536"/>
                <a:gd name="T13" fmla="*/ 0 60000 65536"/>
                <a:gd name="T14" fmla="*/ 0 60000 65536"/>
                <a:gd name="T15" fmla="*/ 0 w 42"/>
                <a:gd name="T16" fmla="*/ 0 h 76"/>
                <a:gd name="T17" fmla="*/ 42 w 42"/>
                <a:gd name="T18" fmla="*/ 76 h 76"/>
              </a:gdLst>
              <a:ahLst/>
              <a:cxnLst>
                <a:cxn ang="T10">
                  <a:pos x="T0" y="T1"/>
                </a:cxn>
                <a:cxn ang="T11">
                  <a:pos x="T2" y="T3"/>
                </a:cxn>
                <a:cxn ang="T12">
                  <a:pos x="T4" y="T5"/>
                </a:cxn>
                <a:cxn ang="T13">
                  <a:pos x="T6" y="T7"/>
                </a:cxn>
                <a:cxn ang="T14">
                  <a:pos x="T8" y="T9"/>
                </a:cxn>
              </a:cxnLst>
              <a:rect l="T15" t="T16" r="T17" b="T18"/>
              <a:pathLst>
                <a:path w="42" h="76">
                  <a:moveTo>
                    <a:pt x="7" y="76"/>
                  </a:moveTo>
                  <a:lnTo>
                    <a:pt x="0" y="71"/>
                  </a:lnTo>
                  <a:lnTo>
                    <a:pt x="35" y="0"/>
                  </a:lnTo>
                  <a:lnTo>
                    <a:pt x="42" y="5"/>
                  </a:lnTo>
                  <a:lnTo>
                    <a:pt x="7" y="76"/>
                  </a:lnTo>
                  <a:close/>
                </a:path>
              </a:pathLst>
            </a:custGeom>
            <a:solidFill>
              <a:schemeClr val="bg1"/>
            </a:solidFill>
            <a:ln w="9525">
              <a:noFill/>
              <a:round/>
              <a:headEnd/>
              <a:tailEnd/>
            </a:ln>
          </p:spPr>
          <p:txBody>
            <a:bodyPr/>
            <a:lstStyle/>
            <a:p>
              <a:endParaRPr lang="en-US"/>
            </a:p>
          </p:txBody>
        </p:sp>
        <p:sp>
          <p:nvSpPr>
            <p:cNvPr id="22789" name="Freeform 234"/>
            <p:cNvSpPr>
              <a:spLocks/>
            </p:cNvSpPr>
            <p:nvPr/>
          </p:nvSpPr>
          <p:spPr bwMode="auto">
            <a:xfrm>
              <a:off x="-2508250" y="476250"/>
              <a:ext cx="68263" cy="119063"/>
            </a:xfrm>
            <a:custGeom>
              <a:avLst/>
              <a:gdLst>
                <a:gd name="T0" fmla="*/ 2147483647 w 43"/>
                <a:gd name="T1" fmla="*/ 2147483647 h 75"/>
                <a:gd name="T2" fmla="*/ 0 w 43"/>
                <a:gd name="T3" fmla="*/ 2147483647 h 75"/>
                <a:gd name="T4" fmla="*/ 2147483647 w 43"/>
                <a:gd name="T5" fmla="*/ 0 h 75"/>
                <a:gd name="T6" fmla="*/ 2147483647 w 43"/>
                <a:gd name="T7" fmla="*/ 2147483647 h 75"/>
                <a:gd name="T8" fmla="*/ 2147483647 w 43"/>
                <a:gd name="T9" fmla="*/ 2147483647 h 75"/>
                <a:gd name="T10" fmla="*/ 0 60000 65536"/>
                <a:gd name="T11" fmla="*/ 0 60000 65536"/>
                <a:gd name="T12" fmla="*/ 0 60000 65536"/>
                <a:gd name="T13" fmla="*/ 0 60000 65536"/>
                <a:gd name="T14" fmla="*/ 0 60000 65536"/>
                <a:gd name="T15" fmla="*/ 0 w 43"/>
                <a:gd name="T16" fmla="*/ 0 h 75"/>
                <a:gd name="T17" fmla="*/ 43 w 43"/>
                <a:gd name="T18" fmla="*/ 75 h 75"/>
              </a:gdLst>
              <a:ahLst/>
              <a:cxnLst>
                <a:cxn ang="T10">
                  <a:pos x="T0" y="T1"/>
                </a:cxn>
                <a:cxn ang="T11">
                  <a:pos x="T2" y="T3"/>
                </a:cxn>
                <a:cxn ang="T12">
                  <a:pos x="T4" y="T5"/>
                </a:cxn>
                <a:cxn ang="T13">
                  <a:pos x="T6" y="T7"/>
                </a:cxn>
                <a:cxn ang="T14">
                  <a:pos x="T8" y="T9"/>
                </a:cxn>
              </a:cxnLst>
              <a:rect l="T15" t="T16" r="T17" b="T18"/>
              <a:pathLst>
                <a:path w="43" h="75">
                  <a:moveTo>
                    <a:pt x="10" y="75"/>
                  </a:moveTo>
                  <a:lnTo>
                    <a:pt x="0" y="71"/>
                  </a:lnTo>
                  <a:lnTo>
                    <a:pt x="34" y="0"/>
                  </a:lnTo>
                  <a:lnTo>
                    <a:pt x="43" y="5"/>
                  </a:lnTo>
                  <a:lnTo>
                    <a:pt x="10" y="75"/>
                  </a:lnTo>
                  <a:close/>
                </a:path>
              </a:pathLst>
            </a:custGeom>
            <a:solidFill>
              <a:schemeClr val="bg1"/>
            </a:solidFill>
            <a:ln w="9525">
              <a:noFill/>
              <a:round/>
              <a:headEnd/>
              <a:tailEnd/>
            </a:ln>
          </p:spPr>
          <p:txBody>
            <a:bodyPr/>
            <a:lstStyle/>
            <a:p>
              <a:endParaRPr lang="en-US"/>
            </a:p>
          </p:txBody>
        </p:sp>
        <p:sp>
          <p:nvSpPr>
            <p:cNvPr id="22790" name="Freeform 235"/>
            <p:cNvSpPr>
              <a:spLocks/>
            </p:cNvSpPr>
            <p:nvPr/>
          </p:nvSpPr>
          <p:spPr bwMode="auto">
            <a:xfrm>
              <a:off x="-2560637" y="449262"/>
              <a:ext cx="65088" cy="123825"/>
            </a:xfrm>
            <a:custGeom>
              <a:avLst/>
              <a:gdLst>
                <a:gd name="T0" fmla="*/ 2147483647 w 41"/>
                <a:gd name="T1" fmla="*/ 2147483647 h 78"/>
                <a:gd name="T2" fmla="*/ 0 w 41"/>
                <a:gd name="T3" fmla="*/ 2147483647 h 78"/>
                <a:gd name="T4" fmla="*/ 2147483647 w 41"/>
                <a:gd name="T5" fmla="*/ 0 h 78"/>
                <a:gd name="T6" fmla="*/ 2147483647 w 41"/>
                <a:gd name="T7" fmla="*/ 2147483647 h 78"/>
                <a:gd name="T8" fmla="*/ 2147483647 w 41"/>
                <a:gd name="T9" fmla="*/ 2147483647 h 78"/>
                <a:gd name="T10" fmla="*/ 0 60000 65536"/>
                <a:gd name="T11" fmla="*/ 0 60000 65536"/>
                <a:gd name="T12" fmla="*/ 0 60000 65536"/>
                <a:gd name="T13" fmla="*/ 0 60000 65536"/>
                <a:gd name="T14" fmla="*/ 0 60000 65536"/>
                <a:gd name="T15" fmla="*/ 0 w 41"/>
                <a:gd name="T16" fmla="*/ 0 h 78"/>
                <a:gd name="T17" fmla="*/ 41 w 41"/>
                <a:gd name="T18" fmla="*/ 78 h 78"/>
              </a:gdLst>
              <a:ahLst/>
              <a:cxnLst>
                <a:cxn ang="T10">
                  <a:pos x="T0" y="T1"/>
                </a:cxn>
                <a:cxn ang="T11">
                  <a:pos x="T2" y="T3"/>
                </a:cxn>
                <a:cxn ang="T12">
                  <a:pos x="T4" y="T5"/>
                </a:cxn>
                <a:cxn ang="T13">
                  <a:pos x="T6" y="T7"/>
                </a:cxn>
                <a:cxn ang="T14">
                  <a:pos x="T8" y="T9"/>
                </a:cxn>
              </a:cxnLst>
              <a:rect l="T15" t="T16" r="T17" b="T18"/>
              <a:pathLst>
                <a:path w="41" h="78">
                  <a:moveTo>
                    <a:pt x="10" y="78"/>
                  </a:moveTo>
                  <a:lnTo>
                    <a:pt x="0" y="74"/>
                  </a:lnTo>
                  <a:lnTo>
                    <a:pt x="33" y="0"/>
                  </a:lnTo>
                  <a:lnTo>
                    <a:pt x="41" y="5"/>
                  </a:lnTo>
                  <a:lnTo>
                    <a:pt x="10" y="78"/>
                  </a:lnTo>
                  <a:close/>
                </a:path>
              </a:pathLst>
            </a:custGeom>
            <a:solidFill>
              <a:schemeClr val="bg1"/>
            </a:solidFill>
            <a:ln w="9525">
              <a:noFill/>
              <a:round/>
              <a:headEnd/>
              <a:tailEnd/>
            </a:ln>
          </p:spPr>
          <p:txBody>
            <a:bodyPr/>
            <a:lstStyle/>
            <a:p>
              <a:endParaRPr lang="en-US"/>
            </a:p>
          </p:txBody>
        </p:sp>
        <p:sp>
          <p:nvSpPr>
            <p:cNvPr id="22791" name="Freeform 236"/>
            <p:cNvSpPr>
              <a:spLocks/>
            </p:cNvSpPr>
            <p:nvPr/>
          </p:nvSpPr>
          <p:spPr bwMode="auto">
            <a:xfrm>
              <a:off x="-2613025" y="427037"/>
              <a:ext cx="63500" cy="120650"/>
            </a:xfrm>
            <a:custGeom>
              <a:avLst/>
              <a:gdLst>
                <a:gd name="T0" fmla="*/ 2147483647 w 40"/>
                <a:gd name="T1" fmla="*/ 2147483647 h 76"/>
                <a:gd name="T2" fmla="*/ 0 w 40"/>
                <a:gd name="T3" fmla="*/ 2147483647 h 76"/>
                <a:gd name="T4" fmla="*/ 2147483647 w 40"/>
                <a:gd name="T5" fmla="*/ 0 h 76"/>
                <a:gd name="T6" fmla="*/ 2147483647 w 40"/>
                <a:gd name="T7" fmla="*/ 2147483647 h 76"/>
                <a:gd name="T8" fmla="*/ 2147483647 w 40"/>
                <a:gd name="T9" fmla="*/ 2147483647 h 76"/>
                <a:gd name="T10" fmla="*/ 0 60000 65536"/>
                <a:gd name="T11" fmla="*/ 0 60000 65536"/>
                <a:gd name="T12" fmla="*/ 0 60000 65536"/>
                <a:gd name="T13" fmla="*/ 0 60000 65536"/>
                <a:gd name="T14" fmla="*/ 0 60000 65536"/>
                <a:gd name="T15" fmla="*/ 0 w 40"/>
                <a:gd name="T16" fmla="*/ 0 h 76"/>
                <a:gd name="T17" fmla="*/ 40 w 40"/>
                <a:gd name="T18" fmla="*/ 76 h 76"/>
              </a:gdLst>
              <a:ahLst/>
              <a:cxnLst>
                <a:cxn ang="T10">
                  <a:pos x="T0" y="T1"/>
                </a:cxn>
                <a:cxn ang="T11">
                  <a:pos x="T2" y="T3"/>
                </a:cxn>
                <a:cxn ang="T12">
                  <a:pos x="T4" y="T5"/>
                </a:cxn>
                <a:cxn ang="T13">
                  <a:pos x="T6" y="T7"/>
                </a:cxn>
                <a:cxn ang="T14">
                  <a:pos x="T8" y="T9"/>
                </a:cxn>
              </a:cxnLst>
              <a:rect l="T15" t="T16" r="T17" b="T18"/>
              <a:pathLst>
                <a:path w="40" h="76">
                  <a:moveTo>
                    <a:pt x="10" y="76"/>
                  </a:moveTo>
                  <a:lnTo>
                    <a:pt x="0" y="73"/>
                  </a:lnTo>
                  <a:lnTo>
                    <a:pt x="31" y="0"/>
                  </a:lnTo>
                  <a:lnTo>
                    <a:pt x="40" y="2"/>
                  </a:lnTo>
                  <a:lnTo>
                    <a:pt x="10" y="76"/>
                  </a:lnTo>
                  <a:close/>
                </a:path>
              </a:pathLst>
            </a:custGeom>
            <a:solidFill>
              <a:schemeClr val="bg1"/>
            </a:solidFill>
            <a:ln w="9525">
              <a:noFill/>
              <a:round/>
              <a:headEnd/>
              <a:tailEnd/>
            </a:ln>
          </p:spPr>
          <p:txBody>
            <a:bodyPr/>
            <a:lstStyle/>
            <a:p>
              <a:endParaRPr lang="en-US"/>
            </a:p>
          </p:txBody>
        </p:sp>
        <p:sp>
          <p:nvSpPr>
            <p:cNvPr id="22792" name="Freeform 237"/>
            <p:cNvSpPr>
              <a:spLocks/>
            </p:cNvSpPr>
            <p:nvPr/>
          </p:nvSpPr>
          <p:spPr bwMode="auto">
            <a:xfrm>
              <a:off x="-2665412" y="404812"/>
              <a:ext cx="60325" cy="123825"/>
            </a:xfrm>
            <a:custGeom>
              <a:avLst/>
              <a:gdLst>
                <a:gd name="T0" fmla="*/ 2147483647 w 38"/>
                <a:gd name="T1" fmla="*/ 2147483647 h 78"/>
                <a:gd name="T2" fmla="*/ 0 w 38"/>
                <a:gd name="T3" fmla="*/ 2147483647 h 78"/>
                <a:gd name="T4" fmla="*/ 2147483647 w 38"/>
                <a:gd name="T5" fmla="*/ 0 h 78"/>
                <a:gd name="T6" fmla="*/ 2147483647 w 38"/>
                <a:gd name="T7" fmla="*/ 2147483647 h 78"/>
                <a:gd name="T8" fmla="*/ 2147483647 w 38"/>
                <a:gd name="T9" fmla="*/ 2147483647 h 78"/>
                <a:gd name="T10" fmla="*/ 0 60000 65536"/>
                <a:gd name="T11" fmla="*/ 0 60000 65536"/>
                <a:gd name="T12" fmla="*/ 0 60000 65536"/>
                <a:gd name="T13" fmla="*/ 0 60000 65536"/>
                <a:gd name="T14" fmla="*/ 0 60000 65536"/>
                <a:gd name="T15" fmla="*/ 0 w 38"/>
                <a:gd name="T16" fmla="*/ 0 h 78"/>
                <a:gd name="T17" fmla="*/ 38 w 38"/>
                <a:gd name="T18" fmla="*/ 78 h 78"/>
              </a:gdLst>
              <a:ahLst/>
              <a:cxnLst>
                <a:cxn ang="T10">
                  <a:pos x="T0" y="T1"/>
                </a:cxn>
                <a:cxn ang="T11">
                  <a:pos x="T2" y="T3"/>
                </a:cxn>
                <a:cxn ang="T12">
                  <a:pos x="T4" y="T5"/>
                </a:cxn>
                <a:cxn ang="T13">
                  <a:pos x="T6" y="T7"/>
                </a:cxn>
                <a:cxn ang="T14">
                  <a:pos x="T8" y="T9"/>
                </a:cxn>
              </a:cxnLst>
              <a:rect l="T15" t="T16" r="T17" b="T18"/>
              <a:pathLst>
                <a:path w="38" h="78">
                  <a:moveTo>
                    <a:pt x="10" y="78"/>
                  </a:moveTo>
                  <a:lnTo>
                    <a:pt x="0" y="73"/>
                  </a:lnTo>
                  <a:lnTo>
                    <a:pt x="29" y="0"/>
                  </a:lnTo>
                  <a:lnTo>
                    <a:pt x="38" y="2"/>
                  </a:lnTo>
                  <a:lnTo>
                    <a:pt x="10" y="78"/>
                  </a:lnTo>
                  <a:close/>
                </a:path>
              </a:pathLst>
            </a:custGeom>
            <a:solidFill>
              <a:schemeClr val="bg1"/>
            </a:solidFill>
            <a:ln w="9525">
              <a:noFill/>
              <a:round/>
              <a:headEnd/>
              <a:tailEnd/>
            </a:ln>
          </p:spPr>
          <p:txBody>
            <a:bodyPr/>
            <a:lstStyle/>
            <a:p>
              <a:endParaRPr lang="en-US"/>
            </a:p>
          </p:txBody>
        </p:sp>
        <p:sp>
          <p:nvSpPr>
            <p:cNvPr id="22793" name="Freeform 238"/>
            <p:cNvSpPr>
              <a:spLocks/>
            </p:cNvSpPr>
            <p:nvPr/>
          </p:nvSpPr>
          <p:spPr bwMode="auto">
            <a:xfrm>
              <a:off x="-2720975" y="382587"/>
              <a:ext cx="55563" cy="123825"/>
            </a:xfrm>
            <a:custGeom>
              <a:avLst/>
              <a:gdLst>
                <a:gd name="T0" fmla="*/ 2147483647 w 35"/>
                <a:gd name="T1" fmla="*/ 2147483647 h 78"/>
                <a:gd name="T2" fmla="*/ 0 w 35"/>
                <a:gd name="T3" fmla="*/ 2147483647 h 78"/>
                <a:gd name="T4" fmla="*/ 2147483647 w 35"/>
                <a:gd name="T5" fmla="*/ 0 h 78"/>
                <a:gd name="T6" fmla="*/ 2147483647 w 35"/>
                <a:gd name="T7" fmla="*/ 2147483647 h 78"/>
                <a:gd name="T8" fmla="*/ 2147483647 w 35"/>
                <a:gd name="T9" fmla="*/ 2147483647 h 78"/>
                <a:gd name="T10" fmla="*/ 0 60000 65536"/>
                <a:gd name="T11" fmla="*/ 0 60000 65536"/>
                <a:gd name="T12" fmla="*/ 0 60000 65536"/>
                <a:gd name="T13" fmla="*/ 0 60000 65536"/>
                <a:gd name="T14" fmla="*/ 0 60000 65536"/>
                <a:gd name="T15" fmla="*/ 0 w 35"/>
                <a:gd name="T16" fmla="*/ 0 h 78"/>
                <a:gd name="T17" fmla="*/ 35 w 35"/>
                <a:gd name="T18" fmla="*/ 78 h 78"/>
              </a:gdLst>
              <a:ahLst/>
              <a:cxnLst>
                <a:cxn ang="T10">
                  <a:pos x="T0" y="T1"/>
                </a:cxn>
                <a:cxn ang="T11">
                  <a:pos x="T2" y="T3"/>
                </a:cxn>
                <a:cxn ang="T12">
                  <a:pos x="T4" y="T5"/>
                </a:cxn>
                <a:cxn ang="T13">
                  <a:pos x="T6" y="T7"/>
                </a:cxn>
                <a:cxn ang="T14">
                  <a:pos x="T8" y="T9"/>
                </a:cxn>
              </a:cxnLst>
              <a:rect l="T15" t="T16" r="T17" b="T18"/>
              <a:pathLst>
                <a:path w="35" h="78">
                  <a:moveTo>
                    <a:pt x="9" y="78"/>
                  </a:moveTo>
                  <a:lnTo>
                    <a:pt x="0" y="75"/>
                  </a:lnTo>
                  <a:lnTo>
                    <a:pt x="28" y="0"/>
                  </a:lnTo>
                  <a:lnTo>
                    <a:pt x="35" y="4"/>
                  </a:lnTo>
                  <a:lnTo>
                    <a:pt x="9" y="78"/>
                  </a:lnTo>
                  <a:close/>
                </a:path>
              </a:pathLst>
            </a:custGeom>
            <a:solidFill>
              <a:schemeClr val="bg1"/>
            </a:solidFill>
            <a:ln w="9525">
              <a:noFill/>
              <a:round/>
              <a:headEnd/>
              <a:tailEnd/>
            </a:ln>
          </p:spPr>
          <p:txBody>
            <a:bodyPr/>
            <a:lstStyle/>
            <a:p>
              <a:endParaRPr lang="en-US"/>
            </a:p>
          </p:txBody>
        </p:sp>
        <p:sp>
          <p:nvSpPr>
            <p:cNvPr id="22794" name="Freeform 239"/>
            <p:cNvSpPr>
              <a:spLocks/>
            </p:cNvSpPr>
            <p:nvPr/>
          </p:nvSpPr>
          <p:spPr bwMode="auto">
            <a:xfrm>
              <a:off x="-2773362" y="363537"/>
              <a:ext cx="52388" cy="123825"/>
            </a:xfrm>
            <a:custGeom>
              <a:avLst/>
              <a:gdLst>
                <a:gd name="T0" fmla="*/ 2147483647 w 33"/>
                <a:gd name="T1" fmla="*/ 2147483647 h 78"/>
                <a:gd name="T2" fmla="*/ 0 w 33"/>
                <a:gd name="T3" fmla="*/ 2147483647 h 78"/>
                <a:gd name="T4" fmla="*/ 2147483647 w 33"/>
                <a:gd name="T5" fmla="*/ 0 h 78"/>
                <a:gd name="T6" fmla="*/ 2147483647 w 33"/>
                <a:gd name="T7" fmla="*/ 2147483647 h 78"/>
                <a:gd name="T8" fmla="*/ 2147483647 w 33"/>
                <a:gd name="T9" fmla="*/ 2147483647 h 78"/>
                <a:gd name="T10" fmla="*/ 0 60000 65536"/>
                <a:gd name="T11" fmla="*/ 0 60000 65536"/>
                <a:gd name="T12" fmla="*/ 0 60000 65536"/>
                <a:gd name="T13" fmla="*/ 0 60000 65536"/>
                <a:gd name="T14" fmla="*/ 0 60000 65536"/>
                <a:gd name="T15" fmla="*/ 0 w 33"/>
                <a:gd name="T16" fmla="*/ 0 h 78"/>
                <a:gd name="T17" fmla="*/ 33 w 33"/>
                <a:gd name="T18" fmla="*/ 78 h 78"/>
              </a:gdLst>
              <a:ahLst/>
              <a:cxnLst>
                <a:cxn ang="T10">
                  <a:pos x="T0" y="T1"/>
                </a:cxn>
                <a:cxn ang="T11">
                  <a:pos x="T2" y="T3"/>
                </a:cxn>
                <a:cxn ang="T12">
                  <a:pos x="T4" y="T5"/>
                </a:cxn>
                <a:cxn ang="T13">
                  <a:pos x="T6" y="T7"/>
                </a:cxn>
                <a:cxn ang="T14">
                  <a:pos x="T8" y="T9"/>
                </a:cxn>
              </a:cxnLst>
              <a:rect l="T15" t="T16" r="T17" b="T18"/>
              <a:pathLst>
                <a:path w="33" h="78">
                  <a:moveTo>
                    <a:pt x="9" y="78"/>
                  </a:moveTo>
                  <a:lnTo>
                    <a:pt x="0" y="76"/>
                  </a:lnTo>
                  <a:lnTo>
                    <a:pt x="23" y="0"/>
                  </a:lnTo>
                  <a:lnTo>
                    <a:pt x="33" y="5"/>
                  </a:lnTo>
                  <a:lnTo>
                    <a:pt x="9" y="78"/>
                  </a:lnTo>
                  <a:close/>
                </a:path>
              </a:pathLst>
            </a:custGeom>
            <a:solidFill>
              <a:schemeClr val="bg1"/>
            </a:solidFill>
            <a:ln w="9525">
              <a:noFill/>
              <a:round/>
              <a:headEnd/>
              <a:tailEnd/>
            </a:ln>
          </p:spPr>
          <p:txBody>
            <a:bodyPr/>
            <a:lstStyle/>
            <a:p>
              <a:endParaRPr lang="en-US"/>
            </a:p>
          </p:txBody>
        </p:sp>
        <p:sp>
          <p:nvSpPr>
            <p:cNvPr id="22795" name="Freeform 240"/>
            <p:cNvSpPr>
              <a:spLocks/>
            </p:cNvSpPr>
            <p:nvPr/>
          </p:nvSpPr>
          <p:spPr bwMode="auto">
            <a:xfrm>
              <a:off x="-2830512" y="347662"/>
              <a:ext cx="52388" cy="123825"/>
            </a:xfrm>
            <a:custGeom>
              <a:avLst/>
              <a:gdLst>
                <a:gd name="T0" fmla="*/ 2147483647 w 33"/>
                <a:gd name="T1" fmla="*/ 2147483647 h 78"/>
                <a:gd name="T2" fmla="*/ 0 w 33"/>
                <a:gd name="T3" fmla="*/ 2147483647 h 78"/>
                <a:gd name="T4" fmla="*/ 2147483647 w 33"/>
                <a:gd name="T5" fmla="*/ 0 h 78"/>
                <a:gd name="T6" fmla="*/ 2147483647 w 33"/>
                <a:gd name="T7" fmla="*/ 2147483647 h 78"/>
                <a:gd name="T8" fmla="*/ 2147483647 w 33"/>
                <a:gd name="T9" fmla="*/ 2147483647 h 78"/>
                <a:gd name="T10" fmla="*/ 0 60000 65536"/>
                <a:gd name="T11" fmla="*/ 0 60000 65536"/>
                <a:gd name="T12" fmla="*/ 0 60000 65536"/>
                <a:gd name="T13" fmla="*/ 0 60000 65536"/>
                <a:gd name="T14" fmla="*/ 0 60000 65536"/>
                <a:gd name="T15" fmla="*/ 0 w 33"/>
                <a:gd name="T16" fmla="*/ 0 h 78"/>
                <a:gd name="T17" fmla="*/ 33 w 33"/>
                <a:gd name="T18" fmla="*/ 78 h 78"/>
              </a:gdLst>
              <a:ahLst/>
              <a:cxnLst>
                <a:cxn ang="T10">
                  <a:pos x="T0" y="T1"/>
                </a:cxn>
                <a:cxn ang="T11">
                  <a:pos x="T2" y="T3"/>
                </a:cxn>
                <a:cxn ang="T12">
                  <a:pos x="T4" y="T5"/>
                </a:cxn>
                <a:cxn ang="T13">
                  <a:pos x="T6" y="T7"/>
                </a:cxn>
                <a:cxn ang="T14">
                  <a:pos x="T8" y="T9"/>
                </a:cxn>
              </a:cxnLst>
              <a:rect l="T15" t="T16" r="T17" b="T18"/>
              <a:pathLst>
                <a:path w="33" h="78">
                  <a:moveTo>
                    <a:pt x="10" y="78"/>
                  </a:moveTo>
                  <a:lnTo>
                    <a:pt x="0" y="76"/>
                  </a:lnTo>
                  <a:lnTo>
                    <a:pt x="24" y="0"/>
                  </a:lnTo>
                  <a:lnTo>
                    <a:pt x="33" y="3"/>
                  </a:lnTo>
                  <a:lnTo>
                    <a:pt x="10" y="78"/>
                  </a:lnTo>
                  <a:close/>
                </a:path>
              </a:pathLst>
            </a:custGeom>
            <a:solidFill>
              <a:schemeClr val="bg1"/>
            </a:solidFill>
            <a:ln w="9525">
              <a:noFill/>
              <a:round/>
              <a:headEnd/>
              <a:tailEnd/>
            </a:ln>
          </p:spPr>
          <p:txBody>
            <a:bodyPr/>
            <a:lstStyle/>
            <a:p>
              <a:endParaRPr lang="en-US"/>
            </a:p>
          </p:txBody>
        </p:sp>
        <p:sp>
          <p:nvSpPr>
            <p:cNvPr id="22796" name="Freeform 241"/>
            <p:cNvSpPr>
              <a:spLocks/>
            </p:cNvSpPr>
            <p:nvPr/>
          </p:nvSpPr>
          <p:spPr bwMode="auto">
            <a:xfrm>
              <a:off x="-2882900" y="330200"/>
              <a:ext cx="46038" cy="127000"/>
            </a:xfrm>
            <a:custGeom>
              <a:avLst/>
              <a:gdLst>
                <a:gd name="T0" fmla="*/ 2147483647 w 29"/>
                <a:gd name="T1" fmla="*/ 2147483647 h 80"/>
                <a:gd name="T2" fmla="*/ 0 w 29"/>
                <a:gd name="T3" fmla="*/ 2147483647 h 80"/>
                <a:gd name="T4" fmla="*/ 2147483647 w 29"/>
                <a:gd name="T5" fmla="*/ 0 h 80"/>
                <a:gd name="T6" fmla="*/ 2147483647 w 29"/>
                <a:gd name="T7" fmla="*/ 2147483647 h 80"/>
                <a:gd name="T8" fmla="*/ 2147483647 w 29"/>
                <a:gd name="T9" fmla="*/ 2147483647 h 80"/>
                <a:gd name="T10" fmla="*/ 0 60000 65536"/>
                <a:gd name="T11" fmla="*/ 0 60000 65536"/>
                <a:gd name="T12" fmla="*/ 0 60000 65536"/>
                <a:gd name="T13" fmla="*/ 0 60000 65536"/>
                <a:gd name="T14" fmla="*/ 0 60000 65536"/>
                <a:gd name="T15" fmla="*/ 0 w 29"/>
                <a:gd name="T16" fmla="*/ 0 h 80"/>
                <a:gd name="T17" fmla="*/ 29 w 29"/>
                <a:gd name="T18" fmla="*/ 80 h 80"/>
              </a:gdLst>
              <a:ahLst/>
              <a:cxnLst>
                <a:cxn ang="T10">
                  <a:pos x="T0" y="T1"/>
                </a:cxn>
                <a:cxn ang="T11">
                  <a:pos x="T2" y="T3"/>
                </a:cxn>
                <a:cxn ang="T12">
                  <a:pos x="T4" y="T5"/>
                </a:cxn>
                <a:cxn ang="T13">
                  <a:pos x="T6" y="T7"/>
                </a:cxn>
                <a:cxn ang="T14">
                  <a:pos x="T8" y="T9"/>
                </a:cxn>
              </a:cxnLst>
              <a:rect l="T15" t="T16" r="T17" b="T18"/>
              <a:pathLst>
                <a:path w="29" h="80">
                  <a:moveTo>
                    <a:pt x="10" y="80"/>
                  </a:moveTo>
                  <a:lnTo>
                    <a:pt x="0" y="78"/>
                  </a:lnTo>
                  <a:lnTo>
                    <a:pt x="19" y="0"/>
                  </a:lnTo>
                  <a:lnTo>
                    <a:pt x="29" y="2"/>
                  </a:lnTo>
                  <a:lnTo>
                    <a:pt x="10" y="80"/>
                  </a:lnTo>
                  <a:close/>
                </a:path>
              </a:pathLst>
            </a:custGeom>
            <a:solidFill>
              <a:schemeClr val="bg1"/>
            </a:solidFill>
            <a:ln w="9525">
              <a:noFill/>
              <a:round/>
              <a:headEnd/>
              <a:tailEnd/>
            </a:ln>
          </p:spPr>
          <p:txBody>
            <a:bodyPr/>
            <a:lstStyle/>
            <a:p>
              <a:endParaRPr lang="en-US"/>
            </a:p>
          </p:txBody>
        </p:sp>
        <p:sp>
          <p:nvSpPr>
            <p:cNvPr id="22797" name="Freeform 242"/>
            <p:cNvSpPr>
              <a:spLocks/>
            </p:cNvSpPr>
            <p:nvPr/>
          </p:nvSpPr>
          <p:spPr bwMode="auto">
            <a:xfrm>
              <a:off x="-2938462" y="314325"/>
              <a:ext cx="44450" cy="128588"/>
            </a:xfrm>
            <a:custGeom>
              <a:avLst/>
              <a:gdLst>
                <a:gd name="T0" fmla="*/ 2147483647 w 28"/>
                <a:gd name="T1" fmla="*/ 2147483647 h 81"/>
                <a:gd name="T2" fmla="*/ 0 w 28"/>
                <a:gd name="T3" fmla="*/ 2147483647 h 81"/>
                <a:gd name="T4" fmla="*/ 2147483647 w 28"/>
                <a:gd name="T5" fmla="*/ 0 h 81"/>
                <a:gd name="T6" fmla="*/ 2147483647 w 28"/>
                <a:gd name="T7" fmla="*/ 2147483647 h 81"/>
                <a:gd name="T8" fmla="*/ 2147483647 w 28"/>
                <a:gd name="T9" fmla="*/ 2147483647 h 81"/>
                <a:gd name="T10" fmla="*/ 0 60000 65536"/>
                <a:gd name="T11" fmla="*/ 0 60000 65536"/>
                <a:gd name="T12" fmla="*/ 0 60000 65536"/>
                <a:gd name="T13" fmla="*/ 0 60000 65536"/>
                <a:gd name="T14" fmla="*/ 0 60000 65536"/>
                <a:gd name="T15" fmla="*/ 0 w 28"/>
                <a:gd name="T16" fmla="*/ 0 h 81"/>
                <a:gd name="T17" fmla="*/ 28 w 28"/>
                <a:gd name="T18" fmla="*/ 81 h 81"/>
              </a:gdLst>
              <a:ahLst/>
              <a:cxnLst>
                <a:cxn ang="T10">
                  <a:pos x="T0" y="T1"/>
                </a:cxn>
                <a:cxn ang="T11">
                  <a:pos x="T2" y="T3"/>
                </a:cxn>
                <a:cxn ang="T12">
                  <a:pos x="T4" y="T5"/>
                </a:cxn>
                <a:cxn ang="T13">
                  <a:pos x="T6" y="T7"/>
                </a:cxn>
                <a:cxn ang="T14">
                  <a:pos x="T8" y="T9"/>
                </a:cxn>
              </a:cxnLst>
              <a:rect l="T15" t="T16" r="T17" b="T18"/>
              <a:pathLst>
                <a:path w="28" h="81">
                  <a:moveTo>
                    <a:pt x="9" y="81"/>
                  </a:moveTo>
                  <a:lnTo>
                    <a:pt x="0" y="78"/>
                  </a:lnTo>
                  <a:lnTo>
                    <a:pt x="19" y="0"/>
                  </a:lnTo>
                  <a:lnTo>
                    <a:pt x="28" y="3"/>
                  </a:lnTo>
                  <a:lnTo>
                    <a:pt x="9" y="81"/>
                  </a:lnTo>
                  <a:close/>
                </a:path>
              </a:pathLst>
            </a:custGeom>
            <a:solidFill>
              <a:schemeClr val="bg1"/>
            </a:solidFill>
            <a:ln w="9525">
              <a:noFill/>
              <a:round/>
              <a:headEnd/>
              <a:tailEnd/>
            </a:ln>
          </p:spPr>
          <p:txBody>
            <a:bodyPr/>
            <a:lstStyle/>
            <a:p>
              <a:endParaRPr lang="en-US"/>
            </a:p>
          </p:txBody>
        </p:sp>
        <p:sp>
          <p:nvSpPr>
            <p:cNvPr id="22798" name="Freeform 243"/>
            <p:cNvSpPr>
              <a:spLocks/>
            </p:cNvSpPr>
            <p:nvPr/>
          </p:nvSpPr>
          <p:spPr bwMode="auto">
            <a:xfrm>
              <a:off x="-2995612" y="303212"/>
              <a:ext cx="41275" cy="123825"/>
            </a:xfrm>
            <a:custGeom>
              <a:avLst/>
              <a:gdLst>
                <a:gd name="T0" fmla="*/ 2147483647 w 26"/>
                <a:gd name="T1" fmla="*/ 2147483647 h 78"/>
                <a:gd name="T2" fmla="*/ 0 w 26"/>
                <a:gd name="T3" fmla="*/ 2147483647 h 78"/>
                <a:gd name="T4" fmla="*/ 2147483647 w 26"/>
                <a:gd name="T5" fmla="*/ 0 h 78"/>
                <a:gd name="T6" fmla="*/ 2147483647 w 26"/>
                <a:gd name="T7" fmla="*/ 2147483647 h 78"/>
                <a:gd name="T8" fmla="*/ 2147483647 w 26"/>
                <a:gd name="T9" fmla="*/ 2147483647 h 78"/>
                <a:gd name="T10" fmla="*/ 0 60000 65536"/>
                <a:gd name="T11" fmla="*/ 0 60000 65536"/>
                <a:gd name="T12" fmla="*/ 0 60000 65536"/>
                <a:gd name="T13" fmla="*/ 0 60000 65536"/>
                <a:gd name="T14" fmla="*/ 0 60000 65536"/>
                <a:gd name="T15" fmla="*/ 0 w 26"/>
                <a:gd name="T16" fmla="*/ 0 h 78"/>
                <a:gd name="T17" fmla="*/ 26 w 26"/>
                <a:gd name="T18" fmla="*/ 78 h 78"/>
              </a:gdLst>
              <a:ahLst/>
              <a:cxnLst>
                <a:cxn ang="T10">
                  <a:pos x="T0" y="T1"/>
                </a:cxn>
                <a:cxn ang="T11">
                  <a:pos x="T2" y="T3"/>
                </a:cxn>
                <a:cxn ang="T12">
                  <a:pos x="T4" y="T5"/>
                </a:cxn>
                <a:cxn ang="T13">
                  <a:pos x="T6" y="T7"/>
                </a:cxn>
                <a:cxn ang="T14">
                  <a:pos x="T8" y="T9"/>
                </a:cxn>
              </a:cxnLst>
              <a:rect l="T15" t="T16" r="T17" b="T18"/>
              <a:pathLst>
                <a:path w="26" h="78">
                  <a:moveTo>
                    <a:pt x="10" y="78"/>
                  </a:moveTo>
                  <a:lnTo>
                    <a:pt x="0" y="78"/>
                  </a:lnTo>
                  <a:lnTo>
                    <a:pt x="17" y="0"/>
                  </a:lnTo>
                  <a:lnTo>
                    <a:pt x="26" y="3"/>
                  </a:lnTo>
                  <a:lnTo>
                    <a:pt x="10" y="78"/>
                  </a:lnTo>
                  <a:close/>
                </a:path>
              </a:pathLst>
            </a:custGeom>
            <a:solidFill>
              <a:schemeClr val="bg1"/>
            </a:solidFill>
            <a:ln w="9525">
              <a:noFill/>
              <a:round/>
              <a:headEnd/>
              <a:tailEnd/>
            </a:ln>
          </p:spPr>
          <p:txBody>
            <a:bodyPr/>
            <a:lstStyle/>
            <a:p>
              <a:endParaRPr lang="en-US"/>
            </a:p>
          </p:txBody>
        </p:sp>
        <p:sp>
          <p:nvSpPr>
            <p:cNvPr id="22799" name="Freeform 244"/>
            <p:cNvSpPr>
              <a:spLocks/>
            </p:cNvSpPr>
            <p:nvPr/>
          </p:nvSpPr>
          <p:spPr bwMode="auto">
            <a:xfrm>
              <a:off x="-3051175" y="292100"/>
              <a:ext cx="38100" cy="123825"/>
            </a:xfrm>
            <a:custGeom>
              <a:avLst/>
              <a:gdLst>
                <a:gd name="T0" fmla="*/ 2147483647 w 24"/>
                <a:gd name="T1" fmla="*/ 2147483647 h 78"/>
                <a:gd name="T2" fmla="*/ 0 w 24"/>
                <a:gd name="T3" fmla="*/ 2147483647 h 78"/>
                <a:gd name="T4" fmla="*/ 2147483647 w 24"/>
                <a:gd name="T5" fmla="*/ 0 h 78"/>
                <a:gd name="T6" fmla="*/ 2147483647 w 24"/>
                <a:gd name="T7" fmla="*/ 0 h 78"/>
                <a:gd name="T8" fmla="*/ 2147483647 w 24"/>
                <a:gd name="T9" fmla="*/ 2147483647 h 78"/>
                <a:gd name="T10" fmla="*/ 0 60000 65536"/>
                <a:gd name="T11" fmla="*/ 0 60000 65536"/>
                <a:gd name="T12" fmla="*/ 0 60000 65536"/>
                <a:gd name="T13" fmla="*/ 0 60000 65536"/>
                <a:gd name="T14" fmla="*/ 0 60000 65536"/>
                <a:gd name="T15" fmla="*/ 0 w 24"/>
                <a:gd name="T16" fmla="*/ 0 h 78"/>
                <a:gd name="T17" fmla="*/ 24 w 24"/>
                <a:gd name="T18" fmla="*/ 78 h 78"/>
              </a:gdLst>
              <a:ahLst/>
              <a:cxnLst>
                <a:cxn ang="T10">
                  <a:pos x="T0" y="T1"/>
                </a:cxn>
                <a:cxn ang="T11">
                  <a:pos x="T2" y="T3"/>
                </a:cxn>
                <a:cxn ang="T12">
                  <a:pos x="T4" y="T5"/>
                </a:cxn>
                <a:cxn ang="T13">
                  <a:pos x="T6" y="T7"/>
                </a:cxn>
                <a:cxn ang="T14">
                  <a:pos x="T8" y="T9"/>
                </a:cxn>
              </a:cxnLst>
              <a:rect l="T15" t="T16" r="T17" b="T18"/>
              <a:pathLst>
                <a:path w="24" h="78">
                  <a:moveTo>
                    <a:pt x="9" y="78"/>
                  </a:moveTo>
                  <a:lnTo>
                    <a:pt x="0" y="78"/>
                  </a:lnTo>
                  <a:lnTo>
                    <a:pt x="14" y="0"/>
                  </a:lnTo>
                  <a:lnTo>
                    <a:pt x="24" y="0"/>
                  </a:lnTo>
                  <a:lnTo>
                    <a:pt x="9" y="78"/>
                  </a:lnTo>
                  <a:close/>
                </a:path>
              </a:pathLst>
            </a:custGeom>
            <a:solidFill>
              <a:schemeClr val="bg1"/>
            </a:solidFill>
            <a:ln w="9525">
              <a:noFill/>
              <a:round/>
              <a:headEnd/>
              <a:tailEnd/>
            </a:ln>
          </p:spPr>
          <p:txBody>
            <a:bodyPr/>
            <a:lstStyle/>
            <a:p>
              <a:endParaRPr lang="en-US"/>
            </a:p>
          </p:txBody>
        </p:sp>
        <p:sp>
          <p:nvSpPr>
            <p:cNvPr id="22800" name="Freeform 245"/>
            <p:cNvSpPr>
              <a:spLocks/>
            </p:cNvSpPr>
            <p:nvPr/>
          </p:nvSpPr>
          <p:spPr bwMode="auto">
            <a:xfrm>
              <a:off x="-3108325" y="280987"/>
              <a:ext cx="34925" cy="127000"/>
            </a:xfrm>
            <a:custGeom>
              <a:avLst/>
              <a:gdLst>
                <a:gd name="T0" fmla="*/ 2147483647 w 22"/>
                <a:gd name="T1" fmla="*/ 2147483647 h 80"/>
                <a:gd name="T2" fmla="*/ 0 w 22"/>
                <a:gd name="T3" fmla="*/ 2147483647 h 80"/>
                <a:gd name="T4" fmla="*/ 2147483647 w 22"/>
                <a:gd name="T5" fmla="*/ 0 h 80"/>
                <a:gd name="T6" fmla="*/ 2147483647 w 22"/>
                <a:gd name="T7" fmla="*/ 2147483647 h 80"/>
                <a:gd name="T8" fmla="*/ 2147483647 w 22"/>
                <a:gd name="T9" fmla="*/ 2147483647 h 80"/>
                <a:gd name="T10" fmla="*/ 0 60000 65536"/>
                <a:gd name="T11" fmla="*/ 0 60000 65536"/>
                <a:gd name="T12" fmla="*/ 0 60000 65536"/>
                <a:gd name="T13" fmla="*/ 0 60000 65536"/>
                <a:gd name="T14" fmla="*/ 0 60000 65536"/>
                <a:gd name="T15" fmla="*/ 0 w 22"/>
                <a:gd name="T16" fmla="*/ 0 h 80"/>
                <a:gd name="T17" fmla="*/ 22 w 22"/>
                <a:gd name="T18" fmla="*/ 80 h 80"/>
              </a:gdLst>
              <a:ahLst/>
              <a:cxnLst>
                <a:cxn ang="T10">
                  <a:pos x="T0" y="T1"/>
                </a:cxn>
                <a:cxn ang="T11">
                  <a:pos x="T2" y="T3"/>
                </a:cxn>
                <a:cxn ang="T12">
                  <a:pos x="T4" y="T5"/>
                </a:cxn>
                <a:cxn ang="T13">
                  <a:pos x="T6" y="T7"/>
                </a:cxn>
                <a:cxn ang="T14">
                  <a:pos x="T8" y="T9"/>
                </a:cxn>
              </a:cxnLst>
              <a:rect l="T15" t="T16" r="T17" b="T18"/>
              <a:pathLst>
                <a:path w="22" h="80">
                  <a:moveTo>
                    <a:pt x="10" y="80"/>
                  </a:moveTo>
                  <a:lnTo>
                    <a:pt x="0" y="78"/>
                  </a:lnTo>
                  <a:lnTo>
                    <a:pt x="12" y="0"/>
                  </a:lnTo>
                  <a:lnTo>
                    <a:pt x="22" y="2"/>
                  </a:lnTo>
                  <a:lnTo>
                    <a:pt x="10" y="80"/>
                  </a:lnTo>
                  <a:close/>
                </a:path>
              </a:pathLst>
            </a:custGeom>
            <a:solidFill>
              <a:schemeClr val="bg1"/>
            </a:solidFill>
            <a:ln w="9525">
              <a:noFill/>
              <a:round/>
              <a:headEnd/>
              <a:tailEnd/>
            </a:ln>
          </p:spPr>
          <p:txBody>
            <a:bodyPr/>
            <a:lstStyle/>
            <a:p>
              <a:endParaRPr lang="en-US"/>
            </a:p>
          </p:txBody>
        </p:sp>
        <p:sp>
          <p:nvSpPr>
            <p:cNvPr id="22801" name="Freeform 246"/>
            <p:cNvSpPr>
              <a:spLocks/>
            </p:cNvSpPr>
            <p:nvPr/>
          </p:nvSpPr>
          <p:spPr bwMode="auto">
            <a:xfrm>
              <a:off x="-3163887" y="273050"/>
              <a:ext cx="30163" cy="128588"/>
            </a:xfrm>
            <a:custGeom>
              <a:avLst/>
              <a:gdLst>
                <a:gd name="T0" fmla="*/ 2147483647 w 19"/>
                <a:gd name="T1" fmla="*/ 2147483647 h 81"/>
                <a:gd name="T2" fmla="*/ 0 w 19"/>
                <a:gd name="T3" fmla="*/ 2147483647 h 81"/>
                <a:gd name="T4" fmla="*/ 2147483647 w 19"/>
                <a:gd name="T5" fmla="*/ 0 h 81"/>
                <a:gd name="T6" fmla="*/ 2147483647 w 19"/>
                <a:gd name="T7" fmla="*/ 0 h 81"/>
                <a:gd name="T8" fmla="*/ 2147483647 w 19"/>
                <a:gd name="T9" fmla="*/ 2147483647 h 81"/>
                <a:gd name="T10" fmla="*/ 0 60000 65536"/>
                <a:gd name="T11" fmla="*/ 0 60000 65536"/>
                <a:gd name="T12" fmla="*/ 0 60000 65536"/>
                <a:gd name="T13" fmla="*/ 0 60000 65536"/>
                <a:gd name="T14" fmla="*/ 0 60000 65536"/>
                <a:gd name="T15" fmla="*/ 0 w 19"/>
                <a:gd name="T16" fmla="*/ 0 h 81"/>
                <a:gd name="T17" fmla="*/ 19 w 19"/>
                <a:gd name="T18" fmla="*/ 81 h 81"/>
              </a:gdLst>
              <a:ahLst/>
              <a:cxnLst>
                <a:cxn ang="T10">
                  <a:pos x="T0" y="T1"/>
                </a:cxn>
                <a:cxn ang="T11">
                  <a:pos x="T2" y="T3"/>
                </a:cxn>
                <a:cxn ang="T12">
                  <a:pos x="T4" y="T5"/>
                </a:cxn>
                <a:cxn ang="T13">
                  <a:pos x="T6" y="T7"/>
                </a:cxn>
                <a:cxn ang="T14">
                  <a:pos x="T8" y="T9"/>
                </a:cxn>
              </a:cxnLst>
              <a:rect l="T15" t="T16" r="T17" b="T18"/>
              <a:pathLst>
                <a:path w="19" h="81">
                  <a:moveTo>
                    <a:pt x="9" y="81"/>
                  </a:moveTo>
                  <a:lnTo>
                    <a:pt x="0" y="78"/>
                  </a:lnTo>
                  <a:lnTo>
                    <a:pt x="9" y="0"/>
                  </a:lnTo>
                  <a:lnTo>
                    <a:pt x="19" y="0"/>
                  </a:lnTo>
                  <a:lnTo>
                    <a:pt x="9" y="81"/>
                  </a:lnTo>
                  <a:close/>
                </a:path>
              </a:pathLst>
            </a:custGeom>
            <a:solidFill>
              <a:schemeClr val="bg1"/>
            </a:solidFill>
            <a:ln w="9525">
              <a:noFill/>
              <a:round/>
              <a:headEnd/>
              <a:tailEnd/>
            </a:ln>
          </p:spPr>
          <p:txBody>
            <a:bodyPr/>
            <a:lstStyle/>
            <a:p>
              <a:endParaRPr lang="en-US"/>
            </a:p>
          </p:txBody>
        </p:sp>
        <p:sp>
          <p:nvSpPr>
            <p:cNvPr id="22802" name="Freeform 247"/>
            <p:cNvSpPr>
              <a:spLocks/>
            </p:cNvSpPr>
            <p:nvPr/>
          </p:nvSpPr>
          <p:spPr bwMode="auto">
            <a:xfrm>
              <a:off x="-3219450" y="266700"/>
              <a:ext cx="25400" cy="127000"/>
            </a:xfrm>
            <a:custGeom>
              <a:avLst/>
              <a:gdLst>
                <a:gd name="T0" fmla="*/ 2147483647 w 16"/>
                <a:gd name="T1" fmla="*/ 2147483647 h 80"/>
                <a:gd name="T2" fmla="*/ 0 w 16"/>
                <a:gd name="T3" fmla="*/ 2147483647 h 80"/>
                <a:gd name="T4" fmla="*/ 2147483647 w 16"/>
                <a:gd name="T5" fmla="*/ 0 h 80"/>
                <a:gd name="T6" fmla="*/ 2147483647 w 16"/>
                <a:gd name="T7" fmla="*/ 0 h 80"/>
                <a:gd name="T8" fmla="*/ 2147483647 w 16"/>
                <a:gd name="T9" fmla="*/ 2147483647 h 80"/>
                <a:gd name="T10" fmla="*/ 0 60000 65536"/>
                <a:gd name="T11" fmla="*/ 0 60000 65536"/>
                <a:gd name="T12" fmla="*/ 0 60000 65536"/>
                <a:gd name="T13" fmla="*/ 0 60000 65536"/>
                <a:gd name="T14" fmla="*/ 0 60000 65536"/>
                <a:gd name="T15" fmla="*/ 0 w 16"/>
                <a:gd name="T16" fmla="*/ 0 h 80"/>
                <a:gd name="T17" fmla="*/ 16 w 16"/>
                <a:gd name="T18" fmla="*/ 80 h 80"/>
              </a:gdLst>
              <a:ahLst/>
              <a:cxnLst>
                <a:cxn ang="T10">
                  <a:pos x="T0" y="T1"/>
                </a:cxn>
                <a:cxn ang="T11">
                  <a:pos x="T2" y="T3"/>
                </a:cxn>
                <a:cxn ang="T12">
                  <a:pos x="T4" y="T5"/>
                </a:cxn>
                <a:cxn ang="T13">
                  <a:pos x="T6" y="T7"/>
                </a:cxn>
                <a:cxn ang="T14">
                  <a:pos x="T8" y="T9"/>
                </a:cxn>
              </a:cxnLst>
              <a:rect l="T15" t="T16" r="T17" b="T18"/>
              <a:pathLst>
                <a:path w="16" h="80">
                  <a:moveTo>
                    <a:pt x="9" y="80"/>
                  </a:moveTo>
                  <a:lnTo>
                    <a:pt x="0" y="77"/>
                  </a:lnTo>
                  <a:lnTo>
                    <a:pt x="7" y="0"/>
                  </a:lnTo>
                  <a:lnTo>
                    <a:pt x="16" y="0"/>
                  </a:lnTo>
                  <a:lnTo>
                    <a:pt x="9" y="80"/>
                  </a:lnTo>
                  <a:close/>
                </a:path>
              </a:pathLst>
            </a:custGeom>
            <a:solidFill>
              <a:schemeClr val="bg1"/>
            </a:solidFill>
            <a:ln w="9525">
              <a:noFill/>
              <a:round/>
              <a:headEnd/>
              <a:tailEnd/>
            </a:ln>
          </p:spPr>
          <p:txBody>
            <a:bodyPr/>
            <a:lstStyle/>
            <a:p>
              <a:endParaRPr lang="en-US"/>
            </a:p>
          </p:txBody>
        </p:sp>
        <p:sp>
          <p:nvSpPr>
            <p:cNvPr id="22803" name="Freeform 248"/>
            <p:cNvSpPr>
              <a:spLocks/>
            </p:cNvSpPr>
            <p:nvPr/>
          </p:nvSpPr>
          <p:spPr bwMode="auto">
            <a:xfrm>
              <a:off x="-3276600" y="261937"/>
              <a:ext cx="22225" cy="123825"/>
            </a:xfrm>
            <a:custGeom>
              <a:avLst/>
              <a:gdLst>
                <a:gd name="T0" fmla="*/ 2147483647 w 14"/>
                <a:gd name="T1" fmla="*/ 2147483647 h 78"/>
                <a:gd name="T2" fmla="*/ 0 w 14"/>
                <a:gd name="T3" fmla="*/ 2147483647 h 78"/>
                <a:gd name="T4" fmla="*/ 2147483647 w 14"/>
                <a:gd name="T5" fmla="*/ 0 h 78"/>
                <a:gd name="T6" fmla="*/ 2147483647 w 14"/>
                <a:gd name="T7" fmla="*/ 0 h 78"/>
                <a:gd name="T8" fmla="*/ 2147483647 w 14"/>
                <a:gd name="T9" fmla="*/ 2147483647 h 78"/>
                <a:gd name="T10" fmla="*/ 0 60000 65536"/>
                <a:gd name="T11" fmla="*/ 0 60000 65536"/>
                <a:gd name="T12" fmla="*/ 0 60000 65536"/>
                <a:gd name="T13" fmla="*/ 0 60000 65536"/>
                <a:gd name="T14" fmla="*/ 0 60000 65536"/>
                <a:gd name="T15" fmla="*/ 0 w 14"/>
                <a:gd name="T16" fmla="*/ 0 h 78"/>
                <a:gd name="T17" fmla="*/ 14 w 14"/>
                <a:gd name="T18" fmla="*/ 78 h 78"/>
              </a:gdLst>
              <a:ahLst/>
              <a:cxnLst>
                <a:cxn ang="T10">
                  <a:pos x="T0" y="T1"/>
                </a:cxn>
                <a:cxn ang="T11">
                  <a:pos x="T2" y="T3"/>
                </a:cxn>
                <a:cxn ang="T12">
                  <a:pos x="T4" y="T5"/>
                </a:cxn>
                <a:cxn ang="T13">
                  <a:pos x="T6" y="T7"/>
                </a:cxn>
                <a:cxn ang="T14">
                  <a:pos x="T8" y="T9"/>
                </a:cxn>
              </a:cxnLst>
              <a:rect l="T15" t="T16" r="T17" b="T18"/>
              <a:pathLst>
                <a:path w="14" h="78">
                  <a:moveTo>
                    <a:pt x="10" y="78"/>
                  </a:moveTo>
                  <a:lnTo>
                    <a:pt x="0" y="78"/>
                  </a:lnTo>
                  <a:lnTo>
                    <a:pt x="5" y="0"/>
                  </a:lnTo>
                  <a:lnTo>
                    <a:pt x="14" y="0"/>
                  </a:lnTo>
                  <a:lnTo>
                    <a:pt x="10" y="78"/>
                  </a:lnTo>
                  <a:close/>
                </a:path>
              </a:pathLst>
            </a:custGeom>
            <a:solidFill>
              <a:schemeClr val="bg1"/>
            </a:solidFill>
            <a:ln w="9525">
              <a:noFill/>
              <a:round/>
              <a:headEnd/>
              <a:tailEnd/>
            </a:ln>
          </p:spPr>
          <p:txBody>
            <a:bodyPr/>
            <a:lstStyle/>
            <a:p>
              <a:endParaRPr lang="en-US"/>
            </a:p>
          </p:txBody>
        </p:sp>
        <p:sp>
          <p:nvSpPr>
            <p:cNvPr id="22804" name="Freeform 249"/>
            <p:cNvSpPr>
              <a:spLocks/>
            </p:cNvSpPr>
            <p:nvPr/>
          </p:nvSpPr>
          <p:spPr bwMode="auto">
            <a:xfrm>
              <a:off x="-3336925" y="258762"/>
              <a:ext cx="23813" cy="123825"/>
            </a:xfrm>
            <a:custGeom>
              <a:avLst/>
              <a:gdLst>
                <a:gd name="T0" fmla="*/ 2147483647 w 15"/>
                <a:gd name="T1" fmla="*/ 2147483647 h 78"/>
                <a:gd name="T2" fmla="*/ 0 w 15"/>
                <a:gd name="T3" fmla="*/ 2147483647 h 78"/>
                <a:gd name="T4" fmla="*/ 2147483647 w 15"/>
                <a:gd name="T5" fmla="*/ 0 h 78"/>
                <a:gd name="T6" fmla="*/ 2147483647 w 15"/>
                <a:gd name="T7" fmla="*/ 0 h 78"/>
                <a:gd name="T8" fmla="*/ 2147483647 w 15"/>
                <a:gd name="T9" fmla="*/ 2147483647 h 78"/>
                <a:gd name="T10" fmla="*/ 0 60000 65536"/>
                <a:gd name="T11" fmla="*/ 0 60000 65536"/>
                <a:gd name="T12" fmla="*/ 0 60000 65536"/>
                <a:gd name="T13" fmla="*/ 0 60000 65536"/>
                <a:gd name="T14" fmla="*/ 0 60000 65536"/>
                <a:gd name="T15" fmla="*/ 0 w 15"/>
                <a:gd name="T16" fmla="*/ 0 h 78"/>
                <a:gd name="T17" fmla="*/ 15 w 15"/>
                <a:gd name="T18" fmla="*/ 78 h 78"/>
              </a:gdLst>
              <a:ahLst/>
              <a:cxnLst>
                <a:cxn ang="T10">
                  <a:pos x="T0" y="T1"/>
                </a:cxn>
                <a:cxn ang="T11">
                  <a:pos x="T2" y="T3"/>
                </a:cxn>
                <a:cxn ang="T12">
                  <a:pos x="T4" y="T5"/>
                </a:cxn>
                <a:cxn ang="T13">
                  <a:pos x="T6" y="T7"/>
                </a:cxn>
                <a:cxn ang="T14">
                  <a:pos x="T8" y="T9"/>
                </a:cxn>
              </a:cxnLst>
              <a:rect l="T15" t="T16" r="T17" b="T18"/>
              <a:pathLst>
                <a:path w="15" h="78">
                  <a:moveTo>
                    <a:pt x="10" y="78"/>
                  </a:moveTo>
                  <a:lnTo>
                    <a:pt x="0" y="78"/>
                  </a:lnTo>
                  <a:lnTo>
                    <a:pt x="5" y="0"/>
                  </a:lnTo>
                  <a:lnTo>
                    <a:pt x="15" y="0"/>
                  </a:lnTo>
                  <a:lnTo>
                    <a:pt x="10" y="78"/>
                  </a:lnTo>
                  <a:close/>
                </a:path>
              </a:pathLst>
            </a:custGeom>
            <a:solidFill>
              <a:schemeClr val="bg1"/>
            </a:solidFill>
            <a:ln w="9525">
              <a:noFill/>
              <a:round/>
              <a:headEnd/>
              <a:tailEnd/>
            </a:ln>
          </p:spPr>
          <p:txBody>
            <a:bodyPr/>
            <a:lstStyle/>
            <a:p>
              <a:endParaRPr lang="en-US"/>
            </a:p>
          </p:txBody>
        </p:sp>
        <p:sp>
          <p:nvSpPr>
            <p:cNvPr id="22805" name="Freeform 250"/>
            <p:cNvSpPr>
              <a:spLocks/>
            </p:cNvSpPr>
            <p:nvPr/>
          </p:nvSpPr>
          <p:spPr bwMode="auto">
            <a:xfrm>
              <a:off x="-3392487" y="254000"/>
              <a:ext cx="19050" cy="128588"/>
            </a:xfrm>
            <a:custGeom>
              <a:avLst/>
              <a:gdLst>
                <a:gd name="T0" fmla="*/ 2147483647 w 12"/>
                <a:gd name="T1" fmla="*/ 2147483647 h 81"/>
                <a:gd name="T2" fmla="*/ 0 w 12"/>
                <a:gd name="T3" fmla="*/ 2147483647 h 81"/>
                <a:gd name="T4" fmla="*/ 2147483647 w 12"/>
                <a:gd name="T5" fmla="*/ 0 h 81"/>
                <a:gd name="T6" fmla="*/ 2147483647 w 12"/>
                <a:gd name="T7" fmla="*/ 0 h 81"/>
                <a:gd name="T8" fmla="*/ 2147483647 w 12"/>
                <a:gd name="T9" fmla="*/ 2147483647 h 81"/>
                <a:gd name="T10" fmla="*/ 0 60000 65536"/>
                <a:gd name="T11" fmla="*/ 0 60000 65536"/>
                <a:gd name="T12" fmla="*/ 0 60000 65536"/>
                <a:gd name="T13" fmla="*/ 0 60000 65536"/>
                <a:gd name="T14" fmla="*/ 0 60000 65536"/>
                <a:gd name="T15" fmla="*/ 0 w 12"/>
                <a:gd name="T16" fmla="*/ 0 h 81"/>
                <a:gd name="T17" fmla="*/ 12 w 12"/>
                <a:gd name="T18" fmla="*/ 81 h 81"/>
              </a:gdLst>
              <a:ahLst/>
              <a:cxnLst>
                <a:cxn ang="T10">
                  <a:pos x="T0" y="T1"/>
                </a:cxn>
                <a:cxn ang="T11">
                  <a:pos x="T2" y="T3"/>
                </a:cxn>
                <a:cxn ang="T12">
                  <a:pos x="T4" y="T5"/>
                </a:cxn>
                <a:cxn ang="T13">
                  <a:pos x="T6" y="T7"/>
                </a:cxn>
                <a:cxn ang="T14">
                  <a:pos x="T8" y="T9"/>
                </a:cxn>
              </a:cxnLst>
              <a:rect l="T15" t="T16" r="T17" b="T18"/>
              <a:pathLst>
                <a:path w="12" h="81">
                  <a:moveTo>
                    <a:pt x="9" y="81"/>
                  </a:moveTo>
                  <a:lnTo>
                    <a:pt x="0" y="81"/>
                  </a:lnTo>
                  <a:lnTo>
                    <a:pt x="2" y="0"/>
                  </a:lnTo>
                  <a:lnTo>
                    <a:pt x="12" y="0"/>
                  </a:lnTo>
                  <a:lnTo>
                    <a:pt x="9" y="81"/>
                  </a:lnTo>
                  <a:close/>
                </a:path>
              </a:pathLst>
            </a:custGeom>
            <a:solidFill>
              <a:schemeClr val="bg1"/>
            </a:solidFill>
            <a:ln w="9525">
              <a:noFill/>
              <a:round/>
              <a:headEnd/>
              <a:tailEnd/>
            </a:ln>
          </p:spPr>
          <p:txBody>
            <a:bodyPr/>
            <a:lstStyle/>
            <a:p>
              <a:endParaRPr lang="en-US"/>
            </a:p>
          </p:txBody>
        </p:sp>
        <p:sp>
          <p:nvSpPr>
            <p:cNvPr id="22806" name="Rectangle 251"/>
            <p:cNvSpPr>
              <a:spLocks noChangeArrowheads="1"/>
            </p:cNvSpPr>
            <p:nvPr/>
          </p:nvSpPr>
          <p:spPr bwMode="auto">
            <a:xfrm>
              <a:off x="-3455987" y="209550"/>
              <a:ext cx="30163" cy="274638"/>
            </a:xfrm>
            <a:prstGeom prst="rect">
              <a:avLst/>
            </a:prstGeom>
            <a:solidFill>
              <a:schemeClr val="bg1"/>
            </a:solidFill>
            <a:ln w="9525">
              <a:noFill/>
              <a:miter lim="800000"/>
              <a:headEnd/>
              <a:tailEnd/>
            </a:ln>
          </p:spPr>
          <p:txBody>
            <a:bodyPr/>
            <a:lstStyle/>
            <a:p>
              <a:endParaRPr lang="en-US"/>
            </a:p>
          </p:txBody>
        </p:sp>
        <p:sp>
          <p:nvSpPr>
            <p:cNvPr id="22807" name="Freeform 252"/>
            <p:cNvSpPr>
              <a:spLocks/>
            </p:cNvSpPr>
            <p:nvPr/>
          </p:nvSpPr>
          <p:spPr bwMode="auto">
            <a:xfrm>
              <a:off x="-4633912" y="517525"/>
              <a:ext cx="165100" cy="254000"/>
            </a:xfrm>
            <a:custGeom>
              <a:avLst/>
              <a:gdLst>
                <a:gd name="T0" fmla="*/ 2147483647 w 104"/>
                <a:gd name="T1" fmla="*/ 2147483647 h 160"/>
                <a:gd name="T2" fmla="*/ 0 w 104"/>
                <a:gd name="T3" fmla="*/ 2147483647 h 160"/>
                <a:gd name="T4" fmla="*/ 2147483647 w 104"/>
                <a:gd name="T5" fmla="*/ 0 h 160"/>
                <a:gd name="T6" fmla="*/ 2147483647 w 104"/>
                <a:gd name="T7" fmla="*/ 2147483647 h 160"/>
                <a:gd name="T8" fmla="*/ 2147483647 w 104"/>
                <a:gd name="T9" fmla="*/ 2147483647 h 160"/>
                <a:gd name="T10" fmla="*/ 0 60000 65536"/>
                <a:gd name="T11" fmla="*/ 0 60000 65536"/>
                <a:gd name="T12" fmla="*/ 0 60000 65536"/>
                <a:gd name="T13" fmla="*/ 0 60000 65536"/>
                <a:gd name="T14" fmla="*/ 0 60000 65536"/>
                <a:gd name="T15" fmla="*/ 0 w 104"/>
                <a:gd name="T16" fmla="*/ 0 h 160"/>
                <a:gd name="T17" fmla="*/ 104 w 104"/>
                <a:gd name="T18" fmla="*/ 160 h 160"/>
              </a:gdLst>
              <a:ahLst/>
              <a:cxnLst>
                <a:cxn ang="T10">
                  <a:pos x="T0" y="T1"/>
                </a:cxn>
                <a:cxn ang="T11">
                  <a:pos x="T2" y="T3"/>
                </a:cxn>
                <a:cxn ang="T12">
                  <a:pos x="T4" y="T5"/>
                </a:cxn>
                <a:cxn ang="T13">
                  <a:pos x="T6" y="T7"/>
                </a:cxn>
                <a:cxn ang="T14">
                  <a:pos x="T8" y="T9"/>
                </a:cxn>
              </a:cxnLst>
              <a:rect l="T15" t="T16" r="T17" b="T18"/>
              <a:pathLst>
                <a:path w="104" h="160">
                  <a:moveTo>
                    <a:pt x="87" y="160"/>
                  </a:moveTo>
                  <a:lnTo>
                    <a:pt x="0" y="9"/>
                  </a:lnTo>
                  <a:lnTo>
                    <a:pt x="17" y="0"/>
                  </a:lnTo>
                  <a:lnTo>
                    <a:pt x="104" y="151"/>
                  </a:lnTo>
                  <a:lnTo>
                    <a:pt x="87" y="160"/>
                  </a:lnTo>
                  <a:close/>
                </a:path>
              </a:pathLst>
            </a:custGeom>
            <a:solidFill>
              <a:schemeClr val="bg1"/>
            </a:solidFill>
            <a:ln w="9525">
              <a:noFill/>
              <a:round/>
              <a:headEnd/>
              <a:tailEnd/>
            </a:ln>
          </p:spPr>
          <p:txBody>
            <a:bodyPr/>
            <a:lstStyle/>
            <a:p>
              <a:endParaRPr lang="en-US"/>
            </a:p>
          </p:txBody>
        </p:sp>
        <p:sp>
          <p:nvSpPr>
            <p:cNvPr id="22808" name="Freeform 253"/>
            <p:cNvSpPr>
              <a:spLocks/>
            </p:cNvSpPr>
            <p:nvPr/>
          </p:nvSpPr>
          <p:spPr bwMode="auto">
            <a:xfrm>
              <a:off x="-5489575" y="1371600"/>
              <a:ext cx="255588" cy="165100"/>
            </a:xfrm>
            <a:custGeom>
              <a:avLst/>
              <a:gdLst>
                <a:gd name="T0" fmla="*/ 2147483647 w 161"/>
                <a:gd name="T1" fmla="*/ 2147483647 h 104"/>
                <a:gd name="T2" fmla="*/ 0 w 161"/>
                <a:gd name="T3" fmla="*/ 2147483647 h 104"/>
                <a:gd name="T4" fmla="*/ 2147483647 w 161"/>
                <a:gd name="T5" fmla="*/ 0 h 104"/>
                <a:gd name="T6" fmla="*/ 2147483647 w 161"/>
                <a:gd name="T7" fmla="*/ 2147483647 h 104"/>
                <a:gd name="T8" fmla="*/ 2147483647 w 161"/>
                <a:gd name="T9" fmla="*/ 2147483647 h 104"/>
                <a:gd name="T10" fmla="*/ 0 60000 65536"/>
                <a:gd name="T11" fmla="*/ 0 60000 65536"/>
                <a:gd name="T12" fmla="*/ 0 60000 65536"/>
                <a:gd name="T13" fmla="*/ 0 60000 65536"/>
                <a:gd name="T14" fmla="*/ 0 60000 65536"/>
                <a:gd name="T15" fmla="*/ 0 w 161"/>
                <a:gd name="T16" fmla="*/ 0 h 104"/>
                <a:gd name="T17" fmla="*/ 161 w 161"/>
                <a:gd name="T18" fmla="*/ 104 h 104"/>
              </a:gdLst>
              <a:ahLst/>
              <a:cxnLst>
                <a:cxn ang="T10">
                  <a:pos x="T0" y="T1"/>
                </a:cxn>
                <a:cxn ang="T11">
                  <a:pos x="T2" y="T3"/>
                </a:cxn>
                <a:cxn ang="T12">
                  <a:pos x="T4" y="T5"/>
                </a:cxn>
                <a:cxn ang="T13">
                  <a:pos x="T6" y="T7"/>
                </a:cxn>
                <a:cxn ang="T14">
                  <a:pos x="T8" y="T9"/>
                </a:cxn>
              </a:cxnLst>
              <a:rect l="T15" t="T16" r="T17" b="T18"/>
              <a:pathLst>
                <a:path w="161" h="104">
                  <a:moveTo>
                    <a:pt x="152" y="104"/>
                  </a:moveTo>
                  <a:lnTo>
                    <a:pt x="0" y="17"/>
                  </a:lnTo>
                  <a:lnTo>
                    <a:pt x="10" y="0"/>
                  </a:lnTo>
                  <a:lnTo>
                    <a:pt x="161" y="88"/>
                  </a:lnTo>
                  <a:lnTo>
                    <a:pt x="152" y="104"/>
                  </a:lnTo>
                  <a:close/>
                </a:path>
              </a:pathLst>
            </a:custGeom>
            <a:solidFill>
              <a:schemeClr val="bg1"/>
            </a:solidFill>
            <a:ln w="9525">
              <a:noFill/>
              <a:round/>
              <a:headEnd/>
              <a:tailEnd/>
            </a:ln>
          </p:spPr>
          <p:txBody>
            <a:bodyPr/>
            <a:lstStyle/>
            <a:p>
              <a:endParaRPr lang="en-US"/>
            </a:p>
          </p:txBody>
        </p:sp>
        <p:sp>
          <p:nvSpPr>
            <p:cNvPr id="22809" name="Rectangle 254"/>
            <p:cNvSpPr>
              <a:spLocks noChangeArrowheads="1"/>
            </p:cNvSpPr>
            <p:nvPr/>
          </p:nvSpPr>
          <p:spPr bwMode="auto">
            <a:xfrm>
              <a:off x="-5795962" y="2549525"/>
              <a:ext cx="273050" cy="30163"/>
            </a:xfrm>
            <a:prstGeom prst="rect">
              <a:avLst/>
            </a:prstGeom>
            <a:solidFill>
              <a:schemeClr val="bg1"/>
            </a:solidFill>
            <a:ln w="9525">
              <a:noFill/>
              <a:miter lim="800000"/>
              <a:headEnd/>
              <a:tailEnd/>
            </a:ln>
          </p:spPr>
          <p:txBody>
            <a:bodyPr/>
            <a:lstStyle/>
            <a:p>
              <a:endParaRPr lang="en-US"/>
            </a:p>
          </p:txBody>
        </p:sp>
        <p:sp>
          <p:nvSpPr>
            <p:cNvPr id="22810" name="Freeform 255"/>
            <p:cNvSpPr>
              <a:spLocks/>
            </p:cNvSpPr>
            <p:nvPr/>
          </p:nvSpPr>
          <p:spPr bwMode="auto">
            <a:xfrm>
              <a:off x="-5489575" y="3592512"/>
              <a:ext cx="255588" cy="165100"/>
            </a:xfrm>
            <a:custGeom>
              <a:avLst/>
              <a:gdLst>
                <a:gd name="T0" fmla="*/ 2147483647 w 161"/>
                <a:gd name="T1" fmla="*/ 2147483647 h 104"/>
                <a:gd name="T2" fmla="*/ 0 w 161"/>
                <a:gd name="T3" fmla="*/ 2147483647 h 104"/>
                <a:gd name="T4" fmla="*/ 2147483647 w 161"/>
                <a:gd name="T5" fmla="*/ 0 h 104"/>
                <a:gd name="T6" fmla="*/ 2147483647 w 161"/>
                <a:gd name="T7" fmla="*/ 2147483647 h 104"/>
                <a:gd name="T8" fmla="*/ 2147483647 w 161"/>
                <a:gd name="T9" fmla="*/ 2147483647 h 104"/>
                <a:gd name="T10" fmla="*/ 0 60000 65536"/>
                <a:gd name="T11" fmla="*/ 0 60000 65536"/>
                <a:gd name="T12" fmla="*/ 0 60000 65536"/>
                <a:gd name="T13" fmla="*/ 0 60000 65536"/>
                <a:gd name="T14" fmla="*/ 0 60000 65536"/>
                <a:gd name="T15" fmla="*/ 0 w 161"/>
                <a:gd name="T16" fmla="*/ 0 h 104"/>
                <a:gd name="T17" fmla="*/ 161 w 161"/>
                <a:gd name="T18" fmla="*/ 104 h 104"/>
              </a:gdLst>
              <a:ahLst/>
              <a:cxnLst>
                <a:cxn ang="T10">
                  <a:pos x="T0" y="T1"/>
                </a:cxn>
                <a:cxn ang="T11">
                  <a:pos x="T2" y="T3"/>
                </a:cxn>
                <a:cxn ang="T12">
                  <a:pos x="T4" y="T5"/>
                </a:cxn>
                <a:cxn ang="T13">
                  <a:pos x="T6" y="T7"/>
                </a:cxn>
                <a:cxn ang="T14">
                  <a:pos x="T8" y="T9"/>
                </a:cxn>
              </a:cxnLst>
              <a:rect l="T15" t="T16" r="T17" b="T18"/>
              <a:pathLst>
                <a:path w="161" h="104">
                  <a:moveTo>
                    <a:pt x="10" y="104"/>
                  </a:moveTo>
                  <a:lnTo>
                    <a:pt x="0" y="87"/>
                  </a:lnTo>
                  <a:lnTo>
                    <a:pt x="152" y="0"/>
                  </a:lnTo>
                  <a:lnTo>
                    <a:pt x="161" y="16"/>
                  </a:lnTo>
                  <a:lnTo>
                    <a:pt x="10" y="104"/>
                  </a:lnTo>
                  <a:close/>
                </a:path>
              </a:pathLst>
            </a:custGeom>
            <a:solidFill>
              <a:schemeClr val="bg1"/>
            </a:solidFill>
            <a:ln w="9525">
              <a:noFill/>
              <a:round/>
              <a:headEnd/>
              <a:tailEnd/>
            </a:ln>
          </p:spPr>
          <p:txBody>
            <a:bodyPr/>
            <a:lstStyle/>
            <a:p>
              <a:endParaRPr lang="en-US"/>
            </a:p>
          </p:txBody>
        </p:sp>
        <p:sp>
          <p:nvSpPr>
            <p:cNvPr id="22811" name="Freeform 256"/>
            <p:cNvSpPr>
              <a:spLocks/>
            </p:cNvSpPr>
            <p:nvPr/>
          </p:nvSpPr>
          <p:spPr bwMode="auto">
            <a:xfrm>
              <a:off x="-4633912" y="4357687"/>
              <a:ext cx="165100" cy="254000"/>
            </a:xfrm>
            <a:custGeom>
              <a:avLst/>
              <a:gdLst>
                <a:gd name="T0" fmla="*/ 2147483647 w 104"/>
                <a:gd name="T1" fmla="*/ 2147483647 h 160"/>
                <a:gd name="T2" fmla="*/ 0 w 104"/>
                <a:gd name="T3" fmla="*/ 2147483647 h 160"/>
                <a:gd name="T4" fmla="*/ 2147483647 w 104"/>
                <a:gd name="T5" fmla="*/ 0 h 160"/>
                <a:gd name="T6" fmla="*/ 2147483647 w 104"/>
                <a:gd name="T7" fmla="*/ 2147483647 h 160"/>
                <a:gd name="T8" fmla="*/ 2147483647 w 104"/>
                <a:gd name="T9" fmla="*/ 2147483647 h 160"/>
                <a:gd name="T10" fmla="*/ 0 60000 65536"/>
                <a:gd name="T11" fmla="*/ 0 60000 65536"/>
                <a:gd name="T12" fmla="*/ 0 60000 65536"/>
                <a:gd name="T13" fmla="*/ 0 60000 65536"/>
                <a:gd name="T14" fmla="*/ 0 60000 65536"/>
                <a:gd name="T15" fmla="*/ 0 w 104"/>
                <a:gd name="T16" fmla="*/ 0 h 160"/>
                <a:gd name="T17" fmla="*/ 104 w 104"/>
                <a:gd name="T18" fmla="*/ 160 h 160"/>
              </a:gdLst>
              <a:ahLst/>
              <a:cxnLst>
                <a:cxn ang="T10">
                  <a:pos x="T0" y="T1"/>
                </a:cxn>
                <a:cxn ang="T11">
                  <a:pos x="T2" y="T3"/>
                </a:cxn>
                <a:cxn ang="T12">
                  <a:pos x="T4" y="T5"/>
                </a:cxn>
                <a:cxn ang="T13">
                  <a:pos x="T6" y="T7"/>
                </a:cxn>
                <a:cxn ang="T14">
                  <a:pos x="T8" y="T9"/>
                </a:cxn>
              </a:cxnLst>
              <a:rect l="T15" t="T16" r="T17" b="T18"/>
              <a:pathLst>
                <a:path w="104" h="160">
                  <a:moveTo>
                    <a:pt x="17" y="160"/>
                  </a:moveTo>
                  <a:lnTo>
                    <a:pt x="0" y="151"/>
                  </a:lnTo>
                  <a:lnTo>
                    <a:pt x="87" y="0"/>
                  </a:lnTo>
                  <a:lnTo>
                    <a:pt x="104" y="9"/>
                  </a:lnTo>
                  <a:lnTo>
                    <a:pt x="17" y="160"/>
                  </a:lnTo>
                  <a:close/>
                </a:path>
              </a:pathLst>
            </a:custGeom>
            <a:solidFill>
              <a:schemeClr val="bg1"/>
            </a:solidFill>
            <a:ln w="9525">
              <a:noFill/>
              <a:round/>
              <a:headEnd/>
              <a:tailEnd/>
            </a:ln>
          </p:spPr>
          <p:txBody>
            <a:bodyPr/>
            <a:lstStyle/>
            <a:p>
              <a:endParaRPr lang="en-US"/>
            </a:p>
          </p:txBody>
        </p:sp>
        <p:sp>
          <p:nvSpPr>
            <p:cNvPr id="22812" name="Rectangle 257"/>
            <p:cNvSpPr>
              <a:spLocks noChangeArrowheads="1"/>
            </p:cNvSpPr>
            <p:nvPr/>
          </p:nvSpPr>
          <p:spPr bwMode="auto">
            <a:xfrm>
              <a:off x="-3455987" y="4641850"/>
              <a:ext cx="30163" cy="277813"/>
            </a:xfrm>
            <a:prstGeom prst="rect">
              <a:avLst/>
            </a:prstGeom>
            <a:solidFill>
              <a:schemeClr val="bg1"/>
            </a:solidFill>
            <a:ln w="9525">
              <a:noFill/>
              <a:miter lim="800000"/>
              <a:headEnd/>
              <a:tailEnd/>
            </a:ln>
          </p:spPr>
          <p:txBody>
            <a:bodyPr/>
            <a:lstStyle/>
            <a:p>
              <a:endParaRPr lang="en-US"/>
            </a:p>
          </p:txBody>
        </p:sp>
        <p:sp>
          <p:nvSpPr>
            <p:cNvPr id="22813" name="Freeform 258"/>
            <p:cNvSpPr>
              <a:spLocks/>
            </p:cNvSpPr>
            <p:nvPr/>
          </p:nvSpPr>
          <p:spPr bwMode="auto">
            <a:xfrm>
              <a:off x="-2413000" y="4357687"/>
              <a:ext cx="160338" cy="254000"/>
            </a:xfrm>
            <a:custGeom>
              <a:avLst/>
              <a:gdLst>
                <a:gd name="T0" fmla="*/ 2147483647 w 101"/>
                <a:gd name="T1" fmla="*/ 2147483647 h 160"/>
                <a:gd name="T2" fmla="*/ 0 w 101"/>
                <a:gd name="T3" fmla="*/ 2147483647 h 160"/>
                <a:gd name="T4" fmla="*/ 2147483647 w 101"/>
                <a:gd name="T5" fmla="*/ 0 h 160"/>
                <a:gd name="T6" fmla="*/ 2147483647 w 101"/>
                <a:gd name="T7" fmla="*/ 2147483647 h 160"/>
                <a:gd name="T8" fmla="*/ 2147483647 w 101"/>
                <a:gd name="T9" fmla="*/ 2147483647 h 160"/>
                <a:gd name="T10" fmla="*/ 0 60000 65536"/>
                <a:gd name="T11" fmla="*/ 0 60000 65536"/>
                <a:gd name="T12" fmla="*/ 0 60000 65536"/>
                <a:gd name="T13" fmla="*/ 0 60000 65536"/>
                <a:gd name="T14" fmla="*/ 0 60000 65536"/>
                <a:gd name="T15" fmla="*/ 0 w 101"/>
                <a:gd name="T16" fmla="*/ 0 h 160"/>
                <a:gd name="T17" fmla="*/ 101 w 101"/>
                <a:gd name="T18" fmla="*/ 160 h 160"/>
              </a:gdLst>
              <a:ahLst/>
              <a:cxnLst>
                <a:cxn ang="T10">
                  <a:pos x="T0" y="T1"/>
                </a:cxn>
                <a:cxn ang="T11">
                  <a:pos x="T2" y="T3"/>
                </a:cxn>
                <a:cxn ang="T12">
                  <a:pos x="T4" y="T5"/>
                </a:cxn>
                <a:cxn ang="T13">
                  <a:pos x="T6" y="T7"/>
                </a:cxn>
                <a:cxn ang="T14">
                  <a:pos x="T8" y="T9"/>
                </a:cxn>
              </a:cxnLst>
              <a:rect l="T15" t="T16" r="T17" b="T18"/>
              <a:pathLst>
                <a:path w="101" h="160">
                  <a:moveTo>
                    <a:pt x="87" y="160"/>
                  </a:moveTo>
                  <a:lnTo>
                    <a:pt x="0" y="9"/>
                  </a:lnTo>
                  <a:lnTo>
                    <a:pt x="16" y="0"/>
                  </a:lnTo>
                  <a:lnTo>
                    <a:pt x="101" y="151"/>
                  </a:lnTo>
                  <a:lnTo>
                    <a:pt x="87" y="160"/>
                  </a:lnTo>
                  <a:close/>
                </a:path>
              </a:pathLst>
            </a:custGeom>
            <a:solidFill>
              <a:schemeClr val="bg1"/>
            </a:solidFill>
            <a:ln w="9525">
              <a:noFill/>
              <a:round/>
              <a:headEnd/>
              <a:tailEnd/>
            </a:ln>
          </p:spPr>
          <p:txBody>
            <a:bodyPr/>
            <a:lstStyle/>
            <a:p>
              <a:endParaRPr lang="en-US"/>
            </a:p>
          </p:txBody>
        </p:sp>
        <p:sp>
          <p:nvSpPr>
            <p:cNvPr id="22814" name="Freeform 259"/>
            <p:cNvSpPr>
              <a:spLocks/>
            </p:cNvSpPr>
            <p:nvPr/>
          </p:nvSpPr>
          <p:spPr bwMode="auto">
            <a:xfrm>
              <a:off x="-1649412" y="3592512"/>
              <a:ext cx="255588" cy="165100"/>
            </a:xfrm>
            <a:custGeom>
              <a:avLst/>
              <a:gdLst>
                <a:gd name="T0" fmla="*/ 2147483647 w 161"/>
                <a:gd name="T1" fmla="*/ 2147483647 h 104"/>
                <a:gd name="T2" fmla="*/ 0 w 161"/>
                <a:gd name="T3" fmla="*/ 2147483647 h 104"/>
                <a:gd name="T4" fmla="*/ 2147483647 w 161"/>
                <a:gd name="T5" fmla="*/ 0 h 104"/>
                <a:gd name="T6" fmla="*/ 2147483647 w 161"/>
                <a:gd name="T7" fmla="*/ 2147483647 h 104"/>
                <a:gd name="T8" fmla="*/ 2147483647 w 161"/>
                <a:gd name="T9" fmla="*/ 2147483647 h 104"/>
                <a:gd name="T10" fmla="*/ 0 60000 65536"/>
                <a:gd name="T11" fmla="*/ 0 60000 65536"/>
                <a:gd name="T12" fmla="*/ 0 60000 65536"/>
                <a:gd name="T13" fmla="*/ 0 60000 65536"/>
                <a:gd name="T14" fmla="*/ 0 60000 65536"/>
                <a:gd name="T15" fmla="*/ 0 w 161"/>
                <a:gd name="T16" fmla="*/ 0 h 104"/>
                <a:gd name="T17" fmla="*/ 161 w 161"/>
                <a:gd name="T18" fmla="*/ 104 h 104"/>
              </a:gdLst>
              <a:ahLst/>
              <a:cxnLst>
                <a:cxn ang="T10">
                  <a:pos x="T0" y="T1"/>
                </a:cxn>
                <a:cxn ang="T11">
                  <a:pos x="T2" y="T3"/>
                </a:cxn>
                <a:cxn ang="T12">
                  <a:pos x="T4" y="T5"/>
                </a:cxn>
                <a:cxn ang="T13">
                  <a:pos x="T6" y="T7"/>
                </a:cxn>
                <a:cxn ang="T14">
                  <a:pos x="T8" y="T9"/>
                </a:cxn>
              </a:cxnLst>
              <a:rect l="T15" t="T16" r="T17" b="T18"/>
              <a:pathLst>
                <a:path w="161" h="104">
                  <a:moveTo>
                    <a:pt x="152" y="104"/>
                  </a:moveTo>
                  <a:lnTo>
                    <a:pt x="0" y="16"/>
                  </a:lnTo>
                  <a:lnTo>
                    <a:pt x="10" y="0"/>
                  </a:lnTo>
                  <a:lnTo>
                    <a:pt x="161" y="87"/>
                  </a:lnTo>
                  <a:lnTo>
                    <a:pt x="152" y="104"/>
                  </a:lnTo>
                  <a:close/>
                </a:path>
              </a:pathLst>
            </a:custGeom>
            <a:solidFill>
              <a:schemeClr val="bg1"/>
            </a:solidFill>
            <a:ln w="9525">
              <a:noFill/>
              <a:round/>
              <a:headEnd/>
              <a:tailEnd/>
            </a:ln>
          </p:spPr>
          <p:txBody>
            <a:bodyPr/>
            <a:lstStyle/>
            <a:p>
              <a:endParaRPr lang="en-US"/>
            </a:p>
          </p:txBody>
        </p:sp>
        <p:sp>
          <p:nvSpPr>
            <p:cNvPr id="22815" name="Rectangle 260"/>
            <p:cNvSpPr>
              <a:spLocks noChangeArrowheads="1"/>
            </p:cNvSpPr>
            <p:nvPr/>
          </p:nvSpPr>
          <p:spPr bwMode="auto">
            <a:xfrm>
              <a:off x="-1363662" y="2549525"/>
              <a:ext cx="277813" cy="30163"/>
            </a:xfrm>
            <a:prstGeom prst="rect">
              <a:avLst/>
            </a:prstGeom>
            <a:solidFill>
              <a:schemeClr val="bg1"/>
            </a:solidFill>
            <a:ln w="9525">
              <a:noFill/>
              <a:miter lim="800000"/>
              <a:headEnd/>
              <a:tailEnd/>
            </a:ln>
          </p:spPr>
          <p:txBody>
            <a:bodyPr/>
            <a:lstStyle/>
            <a:p>
              <a:endParaRPr lang="en-US"/>
            </a:p>
          </p:txBody>
        </p:sp>
        <p:sp>
          <p:nvSpPr>
            <p:cNvPr id="22816" name="Freeform 261"/>
            <p:cNvSpPr>
              <a:spLocks/>
            </p:cNvSpPr>
            <p:nvPr/>
          </p:nvSpPr>
          <p:spPr bwMode="auto">
            <a:xfrm>
              <a:off x="-1649412" y="1371600"/>
              <a:ext cx="255588" cy="165100"/>
            </a:xfrm>
            <a:custGeom>
              <a:avLst/>
              <a:gdLst>
                <a:gd name="T0" fmla="*/ 2147483647 w 161"/>
                <a:gd name="T1" fmla="*/ 2147483647 h 104"/>
                <a:gd name="T2" fmla="*/ 0 w 161"/>
                <a:gd name="T3" fmla="*/ 2147483647 h 104"/>
                <a:gd name="T4" fmla="*/ 2147483647 w 161"/>
                <a:gd name="T5" fmla="*/ 0 h 104"/>
                <a:gd name="T6" fmla="*/ 2147483647 w 161"/>
                <a:gd name="T7" fmla="*/ 2147483647 h 104"/>
                <a:gd name="T8" fmla="*/ 2147483647 w 161"/>
                <a:gd name="T9" fmla="*/ 2147483647 h 104"/>
                <a:gd name="T10" fmla="*/ 0 60000 65536"/>
                <a:gd name="T11" fmla="*/ 0 60000 65536"/>
                <a:gd name="T12" fmla="*/ 0 60000 65536"/>
                <a:gd name="T13" fmla="*/ 0 60000 65536"/>
                <a:gd name="T14" fmla="*/ 0 60000 65536"/>
                <a:gd name="T15" fmla="*/ 0 w 161"/>
                <a:gd name="T16" fmla="*/ 0 h 104"/>
                <a:gd name="T17" fmla="*/ 161 w 161"/>
                <a:gd name="T18" fmla="*/ 104 h 104"/>
              </a:gdLst>
              <a:ahLst/>
              <a:cxnLst>
                <a:cxn ang="T10">
                  <a:pos x="T0" y="T1"/>
                </a:cxn>
                <a:cxn ang="T11">
                  <a:pos x="T2" y="T3"/>
                </a:cxn>
                <a:cxn ang="T12">
                  <a:pos x="T4" y="T5"/>
                </a:cxn>
                <a:cxn ang="T13">
                  <a:pos x="T6" y="T7"/>
                </a:cxn>
                <a:cxn ang="T14">
                  <a:pos x="T8" y="T9"/>
                </a:cxn>
              </a:cxnLst>
              <a:rect l="T15" t="T16" r="T17" b="T18"/>
              <a:pathLst>
                <a:path w="161" h="104">
                  <a:moveTo>
                    <a:pt x="10" y="104"/>
                  </a:moveTo>
                  <a:lnTo>
                    <a:pt x="0" y="88"/>
                  </a:lnTo>
                  <a:lnTo>
                    <a:pt x="152" y="0"/>
                  </a:lnTo>
                  <a:lnTo>
                    <a:pt x="161" y="17"/>
                  </a:lnTo>
                  <a:lnTo>
                    <a:pt x="10" y="104"/>
                  </a:lnTo>
                  <a:close/>
                </a:path>
              </a:pathLst>
            </a:custGeom>
            <a:solidFill>
              <a:schemeClr val="bg1"/>
            </a:solidFill>
            <a:ln w="9525">
              <a:noFill/>
              <a:round/>
              <a:headEnd/>
              <a:tailEnd/>
            </a:ln>
          </p:spPr>
          <p:txBody>
            <a:bodyPr/>
            <a:lstStyle/>
            <a:p>
              <a:endParaRPr lang="en-US"/>
            </a:p>
          </p:txBody>
        </p:sp>
        <p:sp>
          <p:nvSpPr>
            <p:cNvPr id="22817" name="Freeform 262"/>
            <p:cNvSpPr>
              <a:spLocks/>
            </p:cNvSpPr>
            <p:nvPr/>
          </p:nvSpPr>
          <p:spPr bwMode="auto">
            <a:xfrm>
              <a:off x="-2413000" y="517525"/>
              <a:ext cx="163513" cy="254000"/>
            </a:xfrm>
            <a:custGeom>
              <a:avLst/>
              <a:gdLst>
                <a:gd name="T0" fmla="*/ 2147483647 w 103"/>
                <a:gd name="T1" fmla="*/ 2147483647 h 160"/>
                <a:gd name="T2" fmla="*/ 0 w 103"/>
                <a:gd name="T3" fmla="*/ 2147483647 h 160"/>
                <a:gd name="T4" fmla="*/ 2147483647 w 103"/>
                <a:gd name="T5" fmla="*/ 0 h 160"/>
                <a:gd name="T6" fmla="*/ 2147483647 w 103"/>
                <a:gd name="T7" fmla="*/ 2147483647 h 160"/>
                <a:gd name="T8" fmla="*/ 2147483647 w 103"/>
                <a:gd name="T9" fmla="*/ 2147483647 h 160"/>
                <a:gd name="T10" fmla="*/ 0 60000 65536"/>
                <a:gd name="T11" fmla="*/ 0 60000 65536"/>
                <a:gd name="T12" fmla="*/ 0 60000 65536"/>
                <a:gd name="T13" fmla="*/ 0 60000 65536"/>
                <a:gd name="T14" fmla="*/ 0 60000 65536"/>
                <a:gd name="T15" fmla="*/ 0 w 103"/>
                <a:gd name="T16" fmla="*/ 0 h 160"/>
                <a:gd name="T17" fmla="*/ 103 w 103"/>
                <a:gd name="T18" fmla="*/ 160 h 160"/>
              </a:gdLst>
              <a:ahLst/>
              <a:cxnLst>
                <a:cxn ang="T10">
                  <a:pos x="T0" y="T1"/>
                </a:cxn>
                <a:cxn ang="T11">
                  <a:pos x="T2" y="T3"/>
                </a:cxn>
                <a:cxn ang="T12">
                  <a:pos x="T4" y="T5"/>
                </a:cxn>
                <a:cxn ang="T13">
                  <a:pos x="T6" y="T7"/>
                </a:cxn>
                <a:cxn ang="T14">
                  <a:pos x="T8" y="T9"/>
                </a:cxn>
              </a:cxnLst>
              <a:rect l="T15" t="T16" r="T17" b="T18"/>
              <a:pathLst>
                <a:path w="103" h="160">
                  <a:moveTo>
                    <a:pt x="16" y="160"/>
                  </a:moveTo>
                  <a:lnTo>
                    <a:pt x="0" y="151"/>
                  </a:lnTo>
                  <a:lnTo>
                    <a:pt x="87" y="0"/>
                  </a:lnTo>
                  <a:lnTo>
                    <a:pt x="103" y="9"/>
                  </a:lnTo>
                  <a:lnTo>
                    <a:pt x="16" y="160"/>
                  </a:lnTo>
                  <a:close/>
                </a:path>
              </a:pathLst>
            </a:custGeom>
            <a:solidFill>
              <a:schemeClr val="bg1"/>
            </a:solidFill>
            <a:ln w="9525">
              <a:noFill/>
              <a:round/>
              <a:headEnd/>
              <a:tailEnd/>
            </a:ln>
          </p:spPr>
          <p:txBody>
            <a:bodyPr/>
            <a:lstStyle/>
            <a:p>
              <a:endParaRPr lang="en-US"/>
            </a:p>
          </p:txBody>
        </p:sp>
        <p:sp>
          <p:nvSpPr>
            <p:cNvPr id="22818" name="Freeform 263"/>
            <p:cNvSpPr>
              <a:spLocks/>
            </p:cNvSpPr>
            <p:nvPr/>
          </p:nvSpPr>
          <p:spPr bwMode="auto">
            <a:xfrm>
              <a:off x="-3692525" y="266700"/>
              <a:ext cx="41275" cy="231775"/>
            </a:xfrm>
            <a:custGeom>
              <a:avLst/>
              <a:gdLst>
                <a:gd name="T0" fmla="*/ 2147483647 w 26"/>
                <a:gd name="T1" fmla="*/ 2147483647 h 146"/>
                <a:gd name="T2" fmla="*/ 0 w 26"/>
                <a:gd name="T3" fmla="*/ 0 h 146"/>
                <a:gd name="T4" fmla="*/ 2147483647 w 26"/>
                <a:gd name="T5" fmla="*/ 0 h 146"/>
                <a:gd name="T6" fmla="*/ 2147483647 w 26"/>
                <a:gd name="T7" fmla="*/ 2147483647 h 146"/>
                <a:gd name="T8" fmla="*/ 2147483647 w 26"/>
                <a:gd name="T9" fmla="*/ 2147483647 h 146"/>
                <a:gd name="T10" fmla="*/ 0 60000 65536"/>
                <a:gd name="T11" fmla="*/ 0 60000 65536"/>
                <a:gd name="T12" fmla="*/ 0 60000 65536"/>
                <a:gd name="T13" fmla="*/ 0 60000 65536"/>
                <a:gd name="T14" fmla="*/ 0 60000 65536"/>
                <a:gd name="T15" fmla="*/ 0 w 26"/>
                <a:gd name="T16" fmla="*/ 0 h 146"/>
                <a:gd name="T17" fmla="*/ 26 w 26"/>
                <a:gd name="T18" fmla="*/ 146 h 146"/>
              </a:gdLst>
              <a:ahLst/>
              <a:cxnLst>
                <a:cxn ang="T10">
                  <a:pos x="T0" y="T1"/>
                </a:cxn>
                <a:cxn ang="T11">
                  <a:pos x="T2" y="T3"/>
                </a:cxn>
                <a:cxn ang="T12">
                  <a:pos x="T4" y="T5"/>
                </a:cxn>
                <a:cxn ang="T13">
                  <a:pos x="T6" y="T7"/>
                </a:cxn>
                <a:cxn ang="T14">
                  <a:pos x="T8" y="T9"/>
                </a:cxn>
              </a:cxnLst>
              <a:rect l="T15" t="T16" r="T17" b="T18"/>
              <a:pathLst>
                <a:path w="26" h="146">
                  <a:moveTo>
                    <a:pt x="16" y="146"/>
                  </a:moveTo>
                  <a:lnTo>
                    <a:pt x="0" y="0"/>
                  </a:lnTo>
                  <a:lnTo>
                    <a:pt x="9" y="0"/>
                  </a:lnTo>
                  <a:lnTo>
                    <a:pt x="26" y="144"/>
                  </a:lnTo>
                  <a:lnTo>
                    <a:pt x="16" y="146"/>
                  </a:lnTo>
                  <a:close/>
                </a:path>
              </a:pathLst>
            </a:custGeom>
            <a:solidFill>
              <a:schemeClr val="bg1"/>
            </a:solidFill>
            <a:ln w="9525">
              <a:noFill/>
              <a:round/>
              <a:headEnd/>
              <a:tailEnd/>
            </a:ln>
          </p:spPr>
          <p:txBody>
            <a:bodyPr/>
            <a:lstStyle/>
            <a:p>
              <a:endParaRPr lang="en-US"/>
            </a:p>
          </p:txBody>
        </p:sp>
        <p:sp>
          <p:nvSpPr>
            <p:cNvPr id="22819" name="Freeform 264"/>
            <p:cNvSpPr>
              <a:spLocks/>
            </p:cNvSpPr>
            <p:nvPr/>
          </p:nvSpPr>
          <p:spPr bwMode="auto">
            <a:xfrm>
              <a:off x="-3929062" y="303212"/>
              <a:ext cx="63500" cy="228600"/>
            </a:xfrm>
            <a:custGeom>
              <a:avLst/>
              <a:gdLst>
                <a:gd name="T0" fmla="*/ 2147483647 w 40"/>
                <a:gd name="T1" fmla="*/ 2147483647 h 144"/>
                <a:gd name="T2" fmla="*/ 0 w 40"/>
                <a:gd name="T3" fmla="*/ 2147483647 h 144"/>
                <a:gd name="T4" fmla="*/ 2147483647 w 40"/>
                <a:gd name="T5" fmla="*/ 0 h 144"/>
                <a:gd name="T6" fmla="*/ 2147483647 w 40"/>
                <a:gd name="T7" fmla="*/ 2147483647 h 144"/>
                <a:gd name="T8" fmla="*/ 2147483647 w 40"/>
                <a:gd name="T9" fmla="*/ 2147483647 h 144"/>
                <a:gd name="T10" fmla="*/ 0 60000 65536"/>
                <a:gd name="T11" fmla="*/ 0 60000 65536"/>
                <a:gd name="T12" fmla="*/ 0 60000 65536"/>
                <a:gd name="T13" fmla="*/ 0 60000 65536"/>
                <a:gd name="T14" fmla="*/ 0 60000 65536"/>
                <a:gd name="T15" fmla="*/ 0 w 40"/>
                <a:gd name="T16" fmla="*/ 0 h 144"/>
                <a:gd name="T17" fmla="*/ 40 w 40"/>
                <a:gd name="T18" fmla="*/ 144 h 144"/>
              </a:gdLst>
              <a:ahLst/>
              <a:cxnLst>
                <a:cxn ang="T10">
                  <a:pos x="T0" y="T1"/>
                </a:cxn>
                <a:cxn ang="T11">
                  <a:pos x="T2" y="T3"/>
                </a:cxn>
                <a:cxn ang="T12">
                  <a:pos x="T4" y="T5"/>
                </a:cxn>
                <a:cxn ang="T13">
                  <a:pos x="T6" y="T7"/>
                </a:cxn>
                <a:cxn ang="T14">
                  <a:pos x="T8" y="T9"/>
                </a:cxn>
              </a:cxnLst>
              <a:rect l="T15" t="T16" r="T17" b="T18"/>
              <a:pathLst>
                <a:path w="40" h="144">
                  <a:moveTo>
                    <a:pt x="31" y="144"/>
                  </a:moveTo>
                  <a:lnTo>
                    <a:pt x="0" y="3"/>
                  </a:lnTo>
                  <a:lnTo>
                    <a:pt x="10" y="0"/>
                  </a:lnTo>
                  <a:lnTo>
                    <a:pt x="40" y="142"/>
                  </a:lnTo>
                  <a:lnTo>
                    <a:pt x="31" y="144"/>
                  </a:lnTo>
                  <a:close/>
                </a:path>
              </a:pathLst>
            </a:custGeom>
            <a:solidFill>
              <a:schemeClr val="bg1"/>
            </a:solidFill>
            <a:ln w="9525">
              <a:noFill/>
              <a:round/>
              <a:headEnd/>
              <a:tailEnd/>
            </a:ln>
          </p:spPr>
          <p:txBody>
            <a:bodyPr/>
            <a:lstStyle/>
            <a:p>
              <a:endParaRPr lang="en-US"/>
            </a:p>
          </p:txBody>
        </p:sp>
        <p:sp>
          <p:nvSpPr>
            <p:cNvPr id="22820" name="Freeform 265"/>
            <p:cNvSpPr>
              <a:spLocks/>
            </p:cNvSpPr>
            <p:nvPr/>
          </p:nvSpPr>
          <p:spPr bwMode="auto">
            <a:xfrm>
              <a:off x="-4160837" y="363537"/>
              <a:ext cx="82550" cy="225425"/>
            </a:xfrm>
            <a:custGeom>
              <a:avLst/>
              <a:gdLst>
                <a:gd name="T0" fmla="*/ 2147483647 w 52"/>
                <a:gd name="T1" fmla="*/ 2147483647 h 142"/>
                <a:gd name="T2" fmla="*/ 0 w 52"/>
                <a:gd name="T3" fmla="*/ 2147483647 h 142"/>
                <a:gd name="T4" fmla="*/ 2147483647 w 52"/>
                <a:gd name="T5" fmla="*/ 0 h 142"/>
                <a:gd name="T6" fmla="*/ 2147483647 w 52"/>
                <a:gd name="T7" fmla="*/ 2147483647 h 142"/>
                <a:gd name="T8" fmla="*/ 2147483647 w 52"/>
                <a:gd name="T9" fmla="*/ 2147483647 h 142"/>
                <a:gd name="T10" fmla="*/ 0 60000 65536"/>
                <a:gd name="T11" fmla="*/ 0 60000 65536"/>
                <a:gd name="T12" fmla="*/ 0 60000 65536"/>
                <a:gd name="T13" fmla="*/ 0 60000 65536"/>
                <a:gd name="T14" fmla="*/ 0 60000 65536"/>
                <a:gd name="T15" fmla="*/ 0 w 52"/>
                <a:gd name="T16" fmla="*/ 0 h 142"/>
                <a:gd name="T17" fmla="*/ 52 w 52"/>
                <a:gd name="T18" fmla="*/ 142 h 142"/>
              </a:gdLst>
              <a:ahLst/>
              <a:cxnLst>
                <a:cxn ang="T10">
                  <a:pos x="T0" y="T1"/>
                </a:cxn>
                <a:cxn ang="T11">
                  <a:pos x="T2" y="T3"/>
                </a:cxn>
                <a:cxn ang="T12">
                  <a:pos x="T4" y="T5"/>
                </a:cxn>
                <a:cxn ang="T13">
                  <a:pos x="T6" y="T7"/>
                </a:cxn>
                <a:cxn ang="T14">
                  <a:pos x="T8" y="T9"/>
                </a:cxn>
              </a:cxnLst>
              <a:rect l="T15" t="T16" r="T17" b="T18"/>
              <a:pathLst>
                <a:path w="52" h="142">
                  <a:moveTo>
                    <a:pt x="45" y="142"/>
                  </a:moveTo>
                  <a:lnTo>
                    <a:pt x="0" y="5"/>
                  </a:lnTo>
                  <a:lnTo>
                    <a:pt x="7" y="0"/>
                  </a:lnTo>
                  <a:lnTo>
                    <a:pt x="52" y="139"/>
                  </a:lnTo>
                  <a:lnTo>
                    <a:pt x="45" y="142"/>
                  </a:lnTo>
                  <a:close/>
                </a:path>
              </a:pathLst>
            </a:custGeom>
            <a:solidFill>
              <a:schemeClr val="bg1"/>
            </a:solidFill>
            <a:ln w="9525">
              <a:noFill/>
              <a:round/>
              <a:headEnd/>
              <a:tailEnd/>
            </a:ln>
          </p:spPr>
          <p:txBody>
            <a:bodyPr/>
            <a:lstStyle/>
            <a:p>
              <a:endParaRPr lang="en-US"/>
            </a:p>
          </p:txBody>
        </p:sp>
        <p:sp>
          <p:nvSpPr>
            <p:cNvPr id="22821" name="Freeform 266"/>
            <p:cNvSpPr>
              <a:spLocks/>
            </p:cNvSpPr>
            <p:nvPr/>
          </p:nvSpPr>
          <p:spPr bwMode="auto">
            <a:xfrm>
              <a:off x="-4389437" y="449262"/>
              <a:ext cx="107950" cy="217488"/>
            </a:xfrm>
            <a:custGeom>
              <a:avLst/>
              <a:gdLst>
                <a:gd name="T0" fmla="*/ 2147483647 w 68"/>
                <a:gd name="T1" fmla="*/ 2147483647 h 137"/>
                <a:gd name="T2" fmla="*/ 0 w 68"/>
                <a:gd name="T3" fmla="*/ 2147483647 h 137"/>
                <a:gd name="T4" fmla="*/ 2147483647 w 68"/>
                <a:gd name="T5" fmla="*/ 0 h 137"/>
                <a:gd name="T6" fmla="*/ 2147483647 w 68"/>
                <a:gd name="T7" fmla="*/ 2147483647 h 137"/>
                <a:gd name="T8" fmla="*/ 2147483647 w 68"/>
                <a:gd name="T9" fmla="*/ 2147483647 h 137"/>
                <a:gd name="T10" fmla="*/ 0 60000 65536"/>
                <a:gd name="T11" fmla="*/ 0 60000 65536"/>
                <a:gd name="T12" fmla="*/ 0 60000 65536"/>
                <a:gd name="T13" fmla="*/ 0 60000 65536"/>
                <a:gd name="T14" fmla="*/ 0 60000 65536"/>
                <a:gd name="T15" fmla="*/ 0 w 68"/>
                <a:gd name="T16" fmla="*/ 0 h 137"/>
                <a:gd name="T17" fmla="*/ 68 w 68"/>
                <a:gd name="T18" fmla="*/ 137 h 137"/>
              </a:gdLst>
              <a:ahLst/>
              <a:cxnLst>
                <a:cxn ang="T10">
                  <a:pos x="T0" y="T1"/>
                </a:cxn>
                <a:cxn ang="T11">
                  <a:pos x="T2" y="T3"/>
                </a:cxn>
                <a:cxn ang="T12">
                  <a:pos x="T4" y="T5"/>
                </a:cxn>
                <a:cxn ang="T13">
                  <a:pos x="T6" y="T7"/>
                </a:cxn>
                <a:cxn ang="T14">
                  <a:pos x="T8" y="T9"/>
                </a:cxn>
              </a:cxnLst>
              <a:rect l="T15" t="T16" r="T17" b="T18"/>
              <a:pathLst>
                <a:path w="68" h="137">
                  <a:moveTo>
                    <a:pt x="59" y="137"/>
                  </a:moveTo>
                  <a:lnTo>
                    <a:pt x="0" y="5"/>
                  </a:lnTo>
                  <a:lnTo>
                    <a:pt x="9" y="0"/>
                  </a:lnTo>
                  <a:lnTo>
                    <a:pt x="68" y="135"/>
                  </a:lnTo>
                  <a:lnTo>
                    <a:pt x="59" y="137"/>
                  </a:lnTo>
                  <a:close/>
                </a:path>
              </a:pathLst>
            </a:custGeom>
            <a:solidFill>
              <a:schemeClr val="bg1"/>
            </a:solidFill>
            <a:ln w="9525">
              <a:noFill/>
              <a:round/>
              <a:headEnd/>
              <a:tailEnd/>
            </a:ln>
          </p:spPr>
          <p:txBody>
            <a:bodyPr/>
            <a:lstStyle/>
            <a:p>
              <a:endParaRPr lang="en-US"/>
            </a:p>
          </p:txBody>
        </p:sp>
        <p:sp>
          <p:nvSpPr>
            <p:cNvPr id="22822" name="Freeform 267"/>
            <p:cNvSpPr>
              <a:spLocks/>
            </p:cNvSpPr>
            <p:nvPr/>
          </p:nvSpPr>
          <p:spPr bwMode="auto">
            <a:xfrm>
              <a:off x="-4806950" y="688975"/>
              <a:ext cx="150813" cy="200025"/>
            </a:xfrm>
            <a:custGeom>
              <a:avLst/>
              <a:gdLst>
                <a:gd name="T0" fmla="*/ 2147483647 w 95"/>
                <a:gd name="T1" fmla="*/ 2147483647 h 126"/>
                <a:gd name="T2" fmla="*/ 0 w 95"/>
                <a:gd name="T3" fmla="*/ 2147483647 h 126"/>
                <a:gd name="T4" fmla="*/ 2147483647 w 95"/>
                <a:gd name="T5" fmla="*/ 0 h 126"/>
                <a:gd name="T6" fmla="*/ 2147483647 w 95"/>
                <a:gd name="T7" fmla="*/ 2147483647 h 126"/>
                <a:gd name="T8" fmla="*/ 2147483647 w 95"/>
                <a:gd name="T9" fmla="*/ 2147483647 h 126"/>
                <a:gd name="T10" fmla="*/ 0 60000 65536"/>
                <a:gd name="T11" fmla="*/ 0 60000 65536"/>
                <a:gd name="T12" fmla="*/ 0 60000 65536"/>
                <a:gd name="T13" fmla="*/ 0 60000 65536"/>
                <a:gd name="T14" fmla="*/ 0 60000 65536"/>
                <a:gd name="T15" fmla="*/ 0 w 95"/>
                <a:gd name="T16" fmla="*/ 0 h 126"/>
                <a:gd name="T17" fmla="*/ 95 w 95"/>
                <a:gd name="T18" fmla="*/ 126 h 126"/>
              </a:gdLst>
              <a:ahLst/>
              <a:cxnLst>
                <a:cxn ang="T10">
                  <a:pos x="T0" y="T1"/>
                </a:cxn>
                <a:cxn ang="T11">
                  <a:pos x="T2" y="T3"/>
                </a:cxn>
                <a:cxn ang="T12">
                  <a:pos x="T4" y="T5"/>
                </a:cxn>
                <a:cxn ang="T13">
                  <a:pos x="T6" y="T7"/>
                </a:cxn>
                <a:cxn ang="T14">
                  <a:pos x="T8" y="T9"/>
                </a:cxn>
              </a:cxnLst>
              <a:rect l="T15" t="T16" r="T17" b="T18"/>
              <a:pathLst>
                <a:path w="95" h="126">
                  <a:moveTo>
                    <a:pt x="85" y="126"/>
                  </a:moveTo>
                  <a:lnTo>
                    <a:pt x="0" y="8"/>
                  </a:lnTo>
                  <a:lnTo>
                    <a:pt x="7" y="0"/>
                  </a:lnTo>
                  <a:lnTo>
                    <a:pt x="95" y="119"/>
                  </a:lnTo>
                  <a:lnTo>
                    <a:pt x="85" y="126"/>
                  </a:lnTo>
                  <a:close/>
                </a:path>
              </a:pathLst>
            </a:custGeom>
            <a:solidFill>
              <a:schemeClr val="bg1"/>
            </a:solidFill>
            <a:ln w="9525">
              <a:noFill/>
              <a:round/>
              <a:headEnd/>
              <a:tailEnd/>
            </a:ln>
          </p:spPr>
          <p:txBody>
            <a:bodyPr/>
            <a:lstStyle/>
            <a:p>
              <a:endParaRPr lang="en-US"/>
            </a:p>
          </p:txBody>
        </p:sp>
        <p:sp>
          <p:nvSpPr>
            <p:cNvPr id="22823" name="Freeform 268"/>
            <p:cNvSpPr>
              <a:spLocks/>
            </p:cNvSpPr>
            <p:nvPr/>
          </p:nvSpPr>
          <p:spPr bwMode="auto">
            <a:xfrm>
              <a:off x="-4994275" y="842962"/>
              <a:ext cx="165100" cy="180975"/>
            </a:xfrm>
            <a:custGeom>
              <a:avLst/>
              <a:gdLst>
                <a:gd name="T0" fmla="*/ 2147483647 w 104"/>
                <a:gd name="T1" fmla="*/ 2147483647 h 114"/>
                <a:gd name="T2" fmla="*/ 0 w 104"/>
                <a:gd name="T3" fmla="*/ 2147483647 h 114"/>
                <a:gd name="T4" fmla="*/ 2147483647 w 104"/>
                <a:gd name="T5" fmla="*/ 0 h 114"/>
                <a:gd name="T6" fmla="*/ 2147483647 w 104"/>
                <a:gd name="T7" fmla="*/ 2147483647 h 114"/>
                <a:gd name="T8" fmla="*/ 2147483647 w 104"/>
                <a:gd name="T9" fmla="*/ 2147483647 h 114"/>
                <a:gd name="T10" fmla="*/ 0 60000 65536"/>
                <a:gd name="T11" fmla="*/ 0 60000 65536"/>
                <a:gd name="T12" fmla="*/ 0 60000 65536"/>
                <a:gd name="T13" fmla="*/ 0 60000 65536"/>
                <a:gd name="T14" fmla="*/ 0 60000 65536"/>
                <a:gd name="T15" fmla="*/ 0 w 104"/>
                <a:gd name="T16" fmla="*/ 0 h 114"/>
                <a:gd name="T17" fmla="*/ 104 w 104"/>
                <a:gd name="T18" fmla="*/ 114 h 114"/>
              </a:gdLst>
              <a:ahLst/>
              <a:cxnLst>
                <a:cxn ang="T10">
                  <a:pos x="T0" y="T1"/>
                </a:cxn>
                <a:cxn ang="T11">
                  <a:pos x="T2" y="T3"/>
                </a:cxn>
                <a:cxn ang="T12">
                  <a:pos x="T4" y="T5"/>
                </a:cxn>
                <a:cxn ang="T13">
                  <a:pos x="T6" y="T7"/>
                </a:cxn>
                <a:cxn ang="T14">
                  <a:pos x="T8" y="T9"/>
                </a:cxn>
              </a:cxnLst>
              <a:rect l="T15" t="T16" r="T17" b="T18"/>
              <a:pathLst>
                <a:path w="104" h="114">
                  <a:moveTo>
                    <a:pt x="97" y="114"/>
                  </a:moveTo>
                  <a:lnTo>
                    <a:pt x="0" y="5"/>
                  </a:lnTo>
                  <a:lnTo>
                    <a:pt x="7" y="0"/>
                  </a:lnTo>
                  <a:lnTo>
                    <a:pt x="104" y="109"/>
                  </a:lnTo>
                  <a:lnTo>
                    <a:pt x="97" y="114"/>
                  </a:lnTo>
                  <a:close/>
                </a:path>
              </a:pathLst>
            </a:custGeom>
            <a:solidFill>
              <a:schemeClr val="bg1"/>
            </a:solidFill>
            <a:ln w="9525">
              <a:noFill/>
              <a:round/>
              <a:headEnd/>
              <a:tailEnd/>
            </a:ln>
          </p:spPr>
          <p:txBody>
            <a:bodyPr/>
            <a:lstStyle/>
            <a:p>
              <a:endParaRPr lang="en-US"/>
            </a:p>
          </p:txBody>
        </p:sp>
        <p:sp>
          <p:nvSpPr>
            <p:cNvPr id="22824" name="Freeform 269"/>
            <p:cNvSpPr>
              <a:spLocks/>
            </p:cNvSpPr>
            <p:nvPr/>
          </p:nvSpPr>
          <p:spPr bwMode="auto">
            <a:xfrm>
              <a:off x="-5162550" y="1012825"/>
              <a:ext cx="179388" cy="165100"/>
            </a:xfrm>
            <a:custGeom>
              <a:avLst/>
              <a:gdLst>
                <a:gd name="T0" fmla="*/ 2147483647 w 113"/>
                <a:gd name="T1" fmla="*/ 2147483647 h 104"/>
                <a:gd name="T2" fmla="*/ 0 w 113"/>
                <a:gd name="T3" fmla="*/ 2147483647 h 104"/>
                <a:gd name="T4" fmla="*/ 2147483647 w 113"/>
                <a:gd name="T5" fmla="*/ 0 h 104"/>
                <a:gd name="T6" fmla="*/ 2147483647 w 113"/>
                <a:gd name="T7" fmla="*/ 2147483647 h 104"/>
                <a:gd name="T8" fmla="*/ 2147483647 w 113"/>
                <a:gd name="T9" fmla="*/ 2147483647 h 104"/>
                <a:gd name="T10" fmla="*/ 0 60000 65536"/>
                <a:gd name="T11" fmla="*/ 0 60000 65536"/>
                <a:gd name="T12" fmla="*/ 0 60000 65536"/>
                <a:gd name="T13" fmla="*/ 0 60000 65536"/>
                <a:gd name="T14" fmla="*/ 0 60000 65536"/>
                <a:gd name="T15" fmla="*/ 0 w 113"/>
                <a:gd name="T16" fmla="*/ 0 h 104"/>
                <a:gd name="T17" fmla="*/ 113 w 113"/>
                <a:gd name="T18" fmla="*/ 104 h 104"/>
              </a:gdLst>
              <a:ahLst/>
              <a:cxnLst>
                <a:cxn ang="T10">
                  <a:pos x="T0" y="T1"/>
                </a:cxn>
                <a:cxn ang="T11">
                  <a:pos x="T2" y="T3"/>
                </a:cxn>
                <a:cxn ang="T12">
                  <a:pos x="T4" y="T5"/>
                </a:cxn>
                <a:cxn ang="T13">
                  <a:pos x="T6" y="T7"/>
                </a:cxn>
                <a:cxn ang="T14">
                  <a:pos x="T8" y="T9"/>
                </a:cxn>
              </a:cxnLst>
              <a:rect l="T15" t="T16" r="T17" b="T18"/>
              <a:pathLst>
                <a:path w="113" h="104">
                  <a:moveTo>
                    <a:pt x="106" y="104"/>
                  </a:moveTo>
                  <a:lnTo>
                    <a:pt x="0" y="7"/>
                  </a:lnTo>
                  <a:lnTo>
                    <a:pt x="5" y="0"/>
                  </a:lnTo>
                  <a:lnTo>
                    <a:pt x="113" y="96"/>
                  </a:lnTo>
                  <a:lnTo>
                    <a:pt x="106" y="104"/>
                  </a:lnTo>
                  <a:close/>
                </a:path>
              </a:pathLst>
            </a:custGeom>
            <a:solidFill>
              <a:schemeClr val="bg1"/>
            </a:solidFill>
            <a:ln w="9525">
              <a:noFill/>
              <a:round/>
              <a:headEnd/>
              <a:tailEnd/>
            </a:ln>
          </p:spPr>
          <p:txBody>
            <a:bodyPr/>
            <a:lstStyle/>
            <a:p>
              <a:endParaRPr lang="en-US"/>
            </a:p>
          </p:txBody>
        </p:sp>
        <p:sp>
          <p:nvSpPr>
            <p:cNvPr id="22825" name="Freeform 270"/>
            <p:cNvSpPr>
              <a:spLocks/>
            </p:cNvSpPr>
            <p:nvPr/>
          </p:nvSpPr>
          <p:spPr bwMode="auto">
            <a:xfrm>
              <a:off x="-5316537" y="1200150"/>
              <a:ext cx="195263" cy="149225"/>
            </a:xfrm>
            <a:custGeom>
              <a:avLst/>
              <a:gdLst>
                <a:gd name="T0" fmla="*/ 2147483647 w 123"/>
                <a:gd name="T1" fmla="*/ 2147483647 h 94"/>
                <a:gd name="T2" fmla="*/ 0 w 123"/>
                <a:gd name="T3" fmla="*/ 2147483647 h 94"/>
                <a:gd name="T4" fmla="*/ 2147483647 w 123"/>
                <a:gd name="T5" fmla="*/ 0 h 94"/>
                <a:gd name="T6" fmla="*/ 2147483647 w 123"/>
                <a:gd name="T7" fmla="*/ 2147483647 h 94"/>
                <a:gd name="T8" fmla="*/ 2147483647 w 123"/>
                <a:gd name="T9" fmla="*/ 2147483647 h 94"/>
                <a:gd name="T10" fmla="*/ 0 60000 65536"/>
                <a:gd name="T11" fmla="*/ 0 60000 65536"/>
                <a:gd name="T12" fmla="*/ 0 60000 65536"/>
                <a:gd name="T13" fmla="*/ 0 60000 65536"/>
                <a:gd name="T14" fmla="*/ 0 60000 65536"/>
                <a:gd name="T15" fmla="*/ 0 w 123"/>
                <a:gd name="T16" fmla="*/ 0 h 94"/>
                <a:gd name="T17" fmla="*/ 123 w 123"/>
                <a:gd name="T18" fmla="*/ 94 h 94"/>
              </a:gdLst>
              <a:ahLst/>
              <a:cxnLst>
                <a:cxn ang="T10">
                  <a:pos x="T0" y="T1"/>
                </a:cxn>
                <a:cxn ang="T11">
                  <a:pos x="T2" y="T3"/>
                </a:cxn>
                <a:cxn ang="T12">
                  <a:pos x="T4" y="T5"/>
                </a:cxn>
                <a:cxn ang="T13">
                  <a:pos x="T6" y="T7"/>
                </a:cxn>
                <a:cxn ang="T14">
                  <a:pos x="T8" y="T9"/>
                </a:cxn>
              </a:cxnLst>
              <a:rect l="T15" t="T16" r="T17" b="T18"/>
              <a:pathLst>
                <a:path w="123" h="94">
                  <a:moveTo>
                    <a:pt x="118" y="94"/>
                  </a:moveTo>
                  <a:lnTo>
                    <a:pt x="0" y="7"/>
                  </a:lnTo>
                  <a:lnTo>
                    <a:pt x="7" y="0"/>
                  </a:lnTo>
                  <a:lnTo>
                    <a:pt x="123" y="85"/>
                  </a:lnTo>
                  <a:lnTo>
                    <a:pt x="118" y="94"/>
                  </a:lnTo>
                  <a:close/>
                </a:path>
              </a:pathLst>
            </a:custGeom>
            <a:solidFill>
              <a:schemeClr val="bg1"/>
            </a:solidFill>
            <a:ln w="9525">
              <a:noFill/>
              <a:round/>
              <a:headEnd/>
              <a:tailEnd/>
            </a:ln>
          </p:spPr>
          <p:txBody>
            <a:bodyPr/>
            <a:lstStyle/>
            <a:p>
              <a:endParaRPr lang="en-US"/>
            </a:p>
          </p:txBody>
        </p:sp>
        <p:sp>
          <p:nvSpPr>
            <p:cNvPr id="22826" name="Freeform 271"/>
            <p:cNvSpPr>
              <a:spLocks/>
            </p:cNvSpPr>
            <p:nvPr/>
          </p:nvSpPr>
          <p:spPr bwMode="auto">
            <a:xfrm>
              <a:off x="-5556250" y="1619250"/>
              <a:ext cx="217488" cy="104775"/>
            </a:xfrm>
            <a:custGeom>
              <a:avLst/>
              <a:gdLst>
                <a:gd name="T0" fmla="*/ 2147483647 w 137"/>
                <a:gd name="T1" fmla="*/ 2147483647 h 66"/>
                <a:gd name="T2" fmla="*/ 0 w 137"/>
                <a:gd name="T3" fmla="*/ 2147483647 h 66"/>
                <a:gd name="T4" fmla="*/ 2147483647 w 137"/>
                <a:gd name="T5" fmla="*/ 0 h 66"/>
                <a:gd name="T6" fmla="*/ 2147483647 w 137"/>
                <a:gd name="T7" fmla="*/ 2147483647 h 66"/>
                <a:gd name="T8" fmla="*/ 2147483647 w 137"/>
                <a:gd name="T9" fmla="*/ 2147483647 h 66"/>
                <a:gd name="T10" fmla="*/ 0 60000 65536"/>
                <a:gd name="T11" fmla="*/ 0 60000 65536"/>
                <a:gd name="T12" fmla="*/ 0 60000 65536"/>
                <a:gd name="T13" fmla="*/ 0 60000 65536"/>
                <a:gd name="T14" fmla="*/ 0 60000 65536"/>
                <a:gd name="T15" fmla="*/ 0 w 137"/>
                <a:gd name="T16" fmla="*/ 0 h 66"/>
                <a:gd name="T17" fmla="*/ 137 w 137"/>
                <a:gd name="T18" fmla="*/ 66 h 66"/>
              </a:gdLst>
              <a:ahLst/>
              <a:cxnLst>
                <a:cxn ang="T10">
                  <a:pos x="T0" y="T1"/>
                </a:cxn>
                <a:cxn ang="T11">
                  <a:pos x="T2" y="T3"/>
                </a:cxn>
                <a:cxn ang="T12">
                  <a:pos x="T4" y="T5"/>
                </a:cxn>
                <a:cxn ang="T13">
                  <a:pos x="T6" y="T7"/>
                </a:cxn>
                <a:cxn ang="T14">
                  <a:pos x="T8" y="T9"/>
                </a:cxn>
              </a:cxnLst>
              <a:rect l="T15" t="T16" r="T17" b="T18"/>
              <a:pathLst>
                <a:path w="137" h="66">
                  <a:moveTo>
                    <a:pt x="132" y="66"/>
                  </a:moveTo>
                  <a:lnTo>
                    <a:pt x="0" y="7"/>
                  </a:lnTo>
                  <a:lnTo>
                    <a:pt x="5" y="0"/>
                  </a:lnTo>
                  <a:lnTo>
                    <a:pt x="137" y="59"/>
                  </a:lnTo>
                  <a:lnTo>
                    <a:pt x="132" y="66"/>
                  </a:lnTo>
                  <a:close/>
                </a:path>
              </a:pathLst>
            </a:custGeom>
            <a:solidFill>
              <a:schemeClr val="bg1"/>
            </a:solidFill>
            <a:ln w="9525">
              <a:noFill/>
              <a:round/>
              <a:headEnd/>
              <a:tailEnd/>
            </a:ln>
          </p:spPr>
          <p:txBody>
            <a:bodyPr/>
            <a:lstStyle/>
            <a:p>
              <a:endParaRPr lang="en-US"/>
            </a:p>
          </p:txBody>
        </p:sp>
        <p:sp>
          <p:nvSpPr>
            <p:cNvPr id="22827" name="Freeform 272"/>
            <p:cNvSpPr>
              <a:spLocks/>
            </p:cNvSpPr>
            <p:nvPr/>
          </p:nvSpPr>
          <p:spPr bwMode="auto">
            <a:xfrm>
              <a:off x="-5641975" y="1844675"/>
              <a:ext cx="223838" cy="85725"/>
            </a:xfrm>
            <a:custGeom>
              <a:avLst/>
              <a:gdLst>
                <a:gd name="T0" fmla="*/ 2147483647 w 141"/>
                <a:gd name="T1" fmla="*/ 2147483647 h 54"/>
                <a:gd name="T2" fmla="*/ 0 w 141"/>
                <a:gd name="T3" fmla="*/ 2147483647 h 54"/>
                <a:gd name="T4" fmla="*/ 2147483647 w 141"/>
                <a:gd name="T5" fmla="*/ 0 h 54"/>
                <a:gd name="T6" fmla="*/ 2147483647 w 141"/>
                <a:gd name="T7" fmla="*/ 2147483647 h 54"/>
                <a:gd name="T8" fmla="*/ 2147483647 w 141"/>
                <a:gd name="T9" fmla="*/ 2147483647 h 54"/>
                <a:gd name="T10" fmla="*/ 0 60000 65536"/>
                <a:gd name="T11" fmla="*/ 0 60000 65536"/>
                <a:gd name="T12" fmla="*/ 0 60000 65536"/>
                <a:gd name="T13" fmla="*/ 0 60000 65536"/>
                <a:gd name="T14" fmla="*/ 0 60000 65536"/>
                <a:gd name="T15" fmla="*/ 0 w 141"/>
                <a:gd name="T16" fmla="*/ 0 h 54"/>
                <a:gd name="T17" fmla="*/ 141 w 141"/>
                <a:gd name="T18" fmla="*/ 54 h 54"/>
              </a:gdLst>
              <a:ahLst/>
              <a:cxnLst>
                <a:cxn ang="T10">
                  <a:pos x="T0" y="T1"/>
                </a:cxn>
                <a:cxn ang="T11">
                  <a:pos x="T2" y="T3"/>
                </a:cxn>
                <a:cxn ang="T12">
                  <a:pos x="T4" y="T5"/>
                </a:cxn>
                <a:cxn ang="T13">
                  <a:pos x="T6" y="T7"/>
                </a:cxn>
                <a:cxn ang="T14">
                  <a:pos x="T8" y="T9"/>
                </a:cxn>
              </a:cxnLst>
              <a:rect l="T15" t="T16" r="T17" b="T18"/>
              <a:pathLst>
                <a:path w="141" h="54">
                  <a:moveTo>
                    <a:pt x="139" y="54"/>
                  </a:moveTo>
                  <a:lnTo>
                    <a:pt x="0" y="7"/>
                  </a:lnTo>
                  <a:lnTo>
                    <a:pt x="4" y="0"/>
                  </a:lnTo>
                  <a:lnTo>
                    <a:pt x="141" y="45"/>
                  </a:lnTo>
                  <a:lnTo>
                    <a:pt x="139" y="54"/>
                  </a:lnTo>
                  <a:close/>
                </a:path>
              </a:pathLst>
            </a:custGeom>
            <a:solidFill>
              <a:schemeClr val="bg1"/>
            </a:solidFill>
            <a:ln w="9525">
              <a:noFill/>
              <a:round/>
              <a:headEnd/>
              <a:tailEnd/>
            </a:ln>
          </p:spPr>
          <p:txBody>
            <a:bodyPr/>
            <a:lstStyle/>
            <a:p>
              <a:endParaRPr lang="en-US"/>
            </a:p>
          </p:txBody>
        </p:sp>
        <p:sp>
          <p:nvSpPr>
            <p:cNvPr id="22828" name="Freeform 273"/>
            <p:cNvSpPr>
              <a:spLocks/>
            </p:cNvSpPr>
            <p:nvPr/>
          </p:nvSpPr>
          <p:spPr bwMode="auto">
            <a:xfrm>
              <a:off x="-5702300" y="2078037"/>
              <a:ext cx="228600" cy="63500"/>
            </a:xfrm>
            <a:custGeom>
              <a:avLst/>
              <a:gdLst>
                <a:gd name="T0" fmla="*/ 2147483647 w 144"/>
                <a:gd name="T1" fmla="*/ 2147483647 h 40"/>
                <a:gd name="T2" fmla="*/ 0 w 144"/>
                <a:gd name="T3" fmla="*/ 2147483647 h 40"/>
                <a:gd name="T4" fmla="*/ 2147483647 w 144"/>
                <a:gd name="T5" fmla="*/ 0 h 40"/>
                <a:gd name="T6" fmla="*/ 2147483647 w 144"/>
                <a:gd name="T7" fmla="*/ 2147483647 h 40"/>
                <a:gd name="T8" fmla="*/ 2147483647 w 144"/>
                <a:gd name="T9" fmla="*/ 2147483647 h 40"/>
                <a:gd name="T10" fmla="*/ 0 60000 65536"/>
                <a:gd name="T11" fmla="*/ 0 60000 65536"/>
                <a:gd name="T12" fmla="*/ 0 60000 65536"/>
                <a:gd name="T13" fmla="*/ 0 60000 65536"/>
                <a:gd name="T14" fmla="*/ 0 60000 65536"/>
                <a:gd name="T15" fmla="*/ 0 w 144"/>
                <a:gd name="T16" fmla="*/ 0 h 40"/>
                <a:gd name="T17" fmla="*/ 144 w 144"/>
                <a:gd name="T18" fmla="*/ 40 h 40"/>
              </a:gdLst>
              <a:ahLst/>
              <a:cxnLst>
                <a:cxn ang="T10">
                  <a:pos x="T0" y="T1"/>
                </a:cxn>
                <a:cxn ang="T11">
                  <a:pos x="T2" y="T3"/>
                </a:cxn>
                <a:cxn ang="T12">
                  <a:pos x="T4" y="T5"/>
                </a:cxn>
                <a:cxn ang="T13">
                  <a:pos x="T6" y="T7"/>
                </a:cxn>
                <a:cxn ang="T14">
                  <a:pos x="T8" y="T9"/>
                </a:cxn>
              </a:cxnLst>
              <a:rect l="T15" t="T16" r="T17" b="T18"/>
              <a:pathLst>
                <a:path w="144" h="40">
                  <a:moveTo>
                    <a:pt x="141" y="40"/>
                  </a:moveTo>
                  <a:lnTo>
                    <a:pt x="0" y="9"/>
                  </a:lnTo>
                  <a:lnTo>
                    <a:pt x="2" y="0"/>
                  </a:lnTo>
                  <a:lnTo>
                    <a:pt x="144" y="30"/>
                  </a:lnTo>
                  <a:lnTo>
                    <a:pt x="141" y="40"/>
                  </a:lnTo>
                  <a:close/>
                </a:path>
              </a:pathLst>
            </a:custGeom>
            <a:solidFill>
              <a:schemeClr val="bg1"/>
            </a:solidFill>
            <a:ln w="9525">
              <a:noFill/>
              <a:round/>
              <a:headEnd/>
              <a:tailEnd/>
            </a:ln>
          </p:spPr>
          <p:txBody>
            <a:bodyPr/>
            <a:lstStyle/>
            <a:p>
              <a:endParaRPr lang="en-US"/>
            </a:p>
          </p:txBody>
        </p:sp>
        <p:sp>
          <p:nvSpPr>
            <p:cNvPr id="22829" name="Freeform 274"/>
            <p:cNvSpPr>
              <a:spLocks/>
            </p:cNvSpPr>
            <p:nvPr/>
          </p:nvSpPr>
          <p:spPr bwMode="auto">
            <a:xfrm>
              <a:off x="-5740400" y="2317750"/>
              <a:ext cx="233363" cy="36513"/>
            </a:xfrm>
            <a:custGeom>
              <a:avLst/>
              <a:gdLst>
                <a:gd name="T0" fmla="*/ 2147483647 w 147"/>
                <a:gd name="T1" fmla="*/ 2147483647 h 23"/>
                <a:gd name="T2" fmla="*/ 0 w 147"/>
                <a:gd name="T3" fmla="*/ 2147483647 h 23"/>
                <a:gd name="T4" fmla="*/ 0 w 147"/>
                <a:gd name="T5" fmla="*/ 0 h 23"/>
                <a:gd name="T6" fmla="*/ 2147483647 w 147"/>
                <a:gd name="T7" fmla="*/ 2147483647 h 23"/>
                <a:gd name="T8" fmla="*/ 2147483647 w 147"/>
                <a:gd name="T9" fmla="*/ 2147483647 h 23"/>
                <a:gd name="T10" fmla="*/ 0 60000 65536"/>
                <a:gd name="T11" fmla="*/ 0 60000 65536"/>
                <a:gd name="T12" fmla="*/ 0 60000 65536"/>
                <a:gd name="T13" fmla="*/ 0 60000 65536"/>
                <a:gd name="T14" fmla="*/ 0 60000 65536"/>
                <a:gd name="T15" fmla="*/ 0 w 147"/>
                <a:gd name="T16" fmla="*/ 0 h 23"/>
                <a:gd name="T17" fmla="*/ 147 w 147"/>
                <a:gd name="T18" fmla="*/ 23 h 23"/>
              </a:gdLst>
              <a:ahLst/>
              <a:cxnLst>
                <a:cxn ang="T10">
                  <a:pos x="T0" y="T1"/>
                </a:cxn>
                <a:cxn ang="T11">
                  <a:pos x="T2" y="T3"/>
                </a:cxn>
                <a:cxn ang="T12">
                  <a:pos x="T4" y="T5"/>
                </a:cxn>
                <a:cxn ang="T13">
                  <a:pos x="T6" y="T7"/>
                </a:cxn>
                <a:cxn ang="T14">
                  <a:pos x="T8" y="T9"/>
                </a:cxn>
              </a:cxnLst>
              <a:rect l="T15" t="T16" r="T17" b="T18"/>
              <a:pathLst>
                <a:path w="147" h="23">
                  <a:moveTo>
                    <a:pt x="144" y="23"/>
                  </a:moveTo>
                  <a:lnTo>
                    <a:pt x="0" y="9"/>
                  </a:lnTo>
                  <a:lnTo>
                    <a:pt x="0" y="0"/>
                  </a:lnTo>
                  <a:lnTo>
                    <a:pt x="147" y="14"/>
                  </a:lnTo>
                  <a:lnTo>
                    <a:pt x="144" y="23"/>
                  </a:lnTo>
                  <a:close/>
                </a:path>
              </a:pathLst>
            </a:custGeom>
            <a:solidFill>
              <a:schemeClr val="bg1"/>
            </a:solidFill>
            <a:ln w="9525">
              <a:noFill/>
              <a:round/>
              <a:headEnd/>
              <a:tailEnd/>
            </a:ln>
          </p:spPr>
          <p:txBody>
            <a:bodyPr/>
            <a:lstStyle/>
            <a:p>
              <a:endParaRPr lang="en-US"/>
            </a:p>
          </p:txBody>
        </p:sp>
        <p:sp>
          <p:nvSpPr>
            <p:cNvPr id="22830" name="Freeform 275"/>
            <p:cNvSpPr>
              <a:spLocks/>
            </p:cNvSpPr>
            <p:nvPr/>
          </p:nvSpPr>
          <p:spPr bwMode="auto">
            <a:xfrm>
              <a:off x="-5740400" y="2774950"/>
              <a:ext cx="233363" cy="38100"/>
            </a:xfrm>
            <a:custGeom>
              <a:avLst/>
              <a:gdLst>
                <a:gd name="T0" fmla="*/ 0 w 147"/>
                <a:gd name="T1" fmla="*/ 2147483647 h 24"/>
                <a:gd name="T2" fmla="*/ 0 w 147"/>
                <a:gd name="T3" fmla="*/ 2147483647 h 24"/>
                <a:gd name="T4" fmla="*/ 2147483647 w 147"/>
                <a:gd name="T5" fmla="*/ 0 h 24"/>
                <a:gd name="T6" fmla="*/ 2147483647 w 147"/>
                <a:gd name="T7" fmla="*/ 2147483647 h 24"/>
                <a:gd name="T8" fmla="*/ 0 w 147"/>
                <a:gd name="T9" fmla="*/ 2147483647 h 24"/>
                <a:gd name="T10" fmla="*/ 0 60000 65536"/>
                <a:gd name="T11" fmla="*/ 0 60000 65536"/>
                <a:gd name="T12" fmla="*/ 0 60000 65536"/>
                <a:gd name="T13" fmla="*/ 0 60000 65536"/>
                <a:gd name="T14" fmla="*/ 0 60000 65536"/>
                <a:gd name="T15" fmla="*/ 0 w 147"/>
                <a:gd name="T16" fmla="*/ 0 h 24"/>
                <a:gd name="T17" fmla="*/ 147 w 147"/>
                <a:gd name="T18" fmla="*/ 24 h 24"/>
              </a:gdLst>
              <a:ahLst/>
              <a:cxnLst>
                <a:cxn ang="T10">
                  <a:pos x="T0" y="T1"/>
                </a:cxn>
                <a:cxn ang="T11">
                  <a:pos x="T2" y="T3"/>
                </a:cxn>
                <a:cxn ang="T12">
                  <a:pos x="T4" y="T5"/>
                </a:cxn>
                <a:cxn ang="T13">
                  <a:pos x="T6" y="T7"/>
                </a:cxn>
                <a:cxn ang="T14">
                  <a:pos x="T8" y="T9"/>
                </a:cxn>
              </a:cxnLst>
              <a:rect l="T15" t="T16" r="T17" b="T18"/>
              <a:pathLst>
                <a:path w="147" h="24">
                  <a:moveTo>
                    <a:pt x="0" y="24"/>
                  </a:moveTo>
                  <a:lnTo>
                    <a:pt x="0" y="14"/>
                  </a:lnTo>
                  <a:lnTo>
                    <a:pt x="144" y="0"/>
                  </a:lnTo>
                  <a:lnTo>
                    <a:pt x="147" y="9"/>
                  </a:lnTo>
                  <a:lnTo>
                    <a:pt x="0" y="24"/>
                  </a:lnTo>
                  <a:close/>
                </a:path>
              </a:pathLst>
            </a:custGeom>
            <a:solidFill>
              <a:schemeClr val="bg1"/>
            </a:solidFill>
            <a:ln w="9525">
              <a:noFill/>
              <a:round/>
              <a:headEnd/>
              <a:tailEnd/>
            </a:ln>
          </p:spPr>
          <p:txBody>
            <a:bodyPr/>
            <a:lstStyle/>
            <a:p>
              <a:endParaRPr lang="en-US"/>
            </a:p>
          </p:txBody>
        </p:sp>
        <p:sp>
          <p:nvSpPr>
            <p:cNvPr id="22831" name="Freeform 276"/>
            <p:cNvSpPr>
              <a:spLocks/>
            </p:cNvSpPr>
            <p:nvPr/>
          </p:nvSpPr>
          <p:spPr bwMode="auto">
            <a:xfrm>
              <a:off x="-5702300" y="2989262"/>
              <a:ext cx="228600" cy="63500"/>
            </a:xfrm>
            <a:custGeom>
              <a:avLst/>
              <a:gdLst>
                <a:gd name="T0" fmla="*/ 2147483647 w 144"/>
                <a:gd name="T1" fmla="*/ 2147483647 h 40"/>
                <a:gd name="T2" fmla="*/ 0 w 144"/>
                <a:gd name="T3" fmla="*/ 2147483647 h 40"/>
                <a:gd name="T4" fmla="*/ 2147483647 w 144"/>
                <a:gd name="T5" fmla="*/ 0 h 40"/>
                <a:gd name="T6" fmla="*/ 2147483647 w 144"/>
                <a:gd name="T7" fmla="*/ 2147483647 h 40"/>
                <a:gd name="T8" fmla="*/ 2147483647 w 144"/>
                <a:gd name="T9" fmla="*/ 2147483647 h 40"/>
                <a:gd name="T10" fmla="*/ 0 60000 65536"/>
                <a:gd name="T11" fmla="*/ 0 60000 65536"/>
                <a:gd name="T12" fmla="*/ 0 60000 65536"/>
                <a:gd name="T13" fmla="*/ 0 60000 65536"/>
                <a:gd name="T14" fmla="*/ 0 60000 65536"/>
                <a:gd name="T15" fmla="*/ 0 w 144"/>
                <a:gd name="T16" fmla="*/ 0 h 40"/>
                <a:gd name="T17" fmla="*/ 144 w 144"/>
                <a:gd name="T18" fmla="*/ 40 h 40"/>
              </a:gdLst>
              <a:ahLst/>
              <a:cxnLst>
                <a:cxn ang="T10">
                  <a:pos x="T0" y="T1"/>
                </a:cxn>
                <a:cxn ang="T11">
                  <a:pos x="T2" y="T3"/>
                </a:cxn>
                <a:cxn ang="T12">
                  <a:pos x="T4" y="T5"/>
                </a:cxn>
                <a:cxn ang="T13">
                  <a:pos x="T6" y="T7"/>
                </a:cxn>
                <a:cxn ang="T14">
                  <a:pos x="T8" y="T9"/>
                </a:cxn>
              </a:cxnLst>
              <a:rect l="T15" t="T16" r="T17" b="T18"/>
              <a:pathLst>
                <a:path w="144" h="40">
                  <a:moveTo>
                    <a:pt x="2" y="40"/>
                  </a:moveTo>
                  <a:lnTo>
                    <a:pt x="0" y="30"/>
                  </a:lnTo>
                  <a:lnTo>
                    <a:pt x="141" y="0"/>
                  </a:lnTo>
                  <a:lnTo>
                    <a:pt x="144" y="9"/>
                  </a:lnTo>
                  <a:lnTo>
                    <a:pt x="2" y="40"/>
                  </a:lnTo>
                  <a:close/>
                </a:path>
              </a:pathLst>
            </a:custGeom>
            <a:solidFill>
              <a:schemeClr val="bg1"/>
            </a:solidFill>
            <a:ln w="9525">
              <a:noFill/>
              <a:round/>
              <a:headEnd/>
              <a:tailEnd/>
            </a:ln>
          </p:spPr>
          <p:txBody>
            <a:bodyPr/>
            <a:lstStyle/>
            <a:p>
              <a:endParaRPr lang="en-US"/>
            </a:p>
          </p:txBody>
        </p:sp>
        <p:sp>
          <p:nvSpPr>
            <p:cNvPr id="22832" name="Freeform 277"/>
            <p:cNvSpPr>
              <a:spLocks/>
            </p:cNvSpPr>
            <p:nvPr/>
          </p:nvSpPr>
          <p:spPr bwMode="auto">
            <a:xfrm>
              <a:off x="-5641975" y="3198812"/>
              <a:ext cx="223838" cy="85725"/>
            </a:xfrm>
            <a:custGeom>
              <a:avLst/>
              <a:gdLst>
                <a:gd name="T0" fmla="*/ 2147483647 w 141"/>
                <a:gd name="T1" fmla="*/ 2147483647 h 54"/>
                <a:gd name="T2" fmla="*/ 0 w 141"/>
                <a:gd name="T3" fmla="*/ 2147483647 h 54"/>
                <a:gd name="T4" fmla="*/ 2147483647 w 141"/>
                <a:gd name="T5" fmla="*/ 0 h 54"/>
                <a:gd name="T6" fmla="*/ 2147483647 w 141"/>
                <a:gd name="T7" fmla="*/ 2147483647 h 54"/>
                <a:gd name="T8" fmla="*/ 2147483647 w 141"/>
                <a:gd name="T9" fmla="*/ 2147483647 h 54"/>
                <a:gd name="T10" fmla="*/ 0 60000 65536"/>
                <a:gd name="T11" fmla="*/ 0 60000 65536"/>
                <a:gd name="T12" fmla="*/ 0 60000 65536"/>
                <a:gd name="T13" fmla="*/ 0 60000 65536"/>
                <a:gd name="T14" fmla="*/ 0 60000 65536"/>
                <a:gd name="T15" fmla="*/ 0 w 141"/>
                <a:gd name="T16" fmla="*/ 0 h 54"/>
                <a:gd name="T17" fmla="*/ 141 w 141"/>
                <a:gd name="T18" fmla="*/ 54 h 54"/>
              </a:gdLst>
              <a:ahLst/>
              <a:cxnLst>
                <a:cxn ang="T10">
                  <a:pos x="T0" y="T1"/>
                </a:cxn>
                <a:cxn ang="T11">
                  <a:pos x="T2" y="T3"/>
                </a:cxn>
                <a:cxn ang="T12">
                  <a:pos x="T4" y="T5"/>
                </a:cxn>
                <a:cxn ang="T13">
                  <a:pos x="T6" y="T7"/>
                </a:cxn>
                <a:cxn ang="T14">
                  <a:pos x="T8" y="T9"/>
                </a:cxn>
              </a:cxnLst>
              <a:rect l="T15" t="T16" r="T17" b="T18"/>
              <a:pathLst>
                <a:path w="141" h="54">
                  <a:moveTo>
                    <a:pt x="4" y="54"/>
                  </a:moveTo>
                  <a:lnTo>
                    <a:pt x="0" y="45"/>
                  </a:lnTo>
                  <a:lnTo>
                    <a:pt x="139" y="0"/>
                  </a:lnTo>
                  <a:lnTo>
                    <a:pt x="141" y="9"/>
                  </a:lnTo>
                  <a:lnTo>
                    <a:pt x="4" y="54"/>
                  </a:lnTo>
                  <a:close/>
                </a:path>
              </a:pathLst>
            </a:custGeom>
            <a:solidFill>
              <a:schemeClr val="bg1"/>
            </a:solidFill>
            <a:ln w="9525">
              <a:noFill/>
              <a:round/>
              <a:headEnd/>
              <a:tailEnd/>
            </a:ln>
          </p:spPr>
          <p:txBody>
            <a:bodyPr/>
            <a:lstStyle/>
            <a:p>
              <a:endParaRPr lang="en-US"/>
            </a:p>
          </p:txBody>
        </p:sp>
        <p:sp>
          <p:nvSpPr>
            <p:cNvPr id="22833" name="Freeform 278"/>
            <p:cNvSpPr>
              <a:spLocks/>
            </p:cNvSpPr>
            <p:nvPr/>
          </p:nvSpPr>
          <p:spPr bwMode="auto">
            <a:xfrm>
              <a:off x="-5556250" y="3405187"/>
              <a:ext cx="217488" cy="104775"/>
            </a:xfrm>
            <a:custGeom>
              <a:avLst/>
              <a:gdLst>
                <a:gd name="T0" fmla="*/ 2147483647 w 137"/>
                <a:gd name="T1" fmla="*/ 2147483647 h 66"/>
                <a:gd name="T2" fmla="*/ 0 w 137"/>
                <a:gd name="T3" fmla="*/ 2147483647 h 66"/>
                <a:gd name="T4" fmla="*/ 2147483647 w 137"/>
                <a:gd name="T5" fmla="*/ 0 h 66"/>
                <a:gd name="T6" fmla="*/ 2147483647 w 137"/>
                <a:gd name="T7" fmla="*/ 2147483647 h 66"/>
                <a:gd name="T8" fmla="*/ 2147483647 w 137"/>
                <a:gd name="T9" fmla="*/ 2147483647 h 66"/>
                <a:gd name="T10" fmla="*/ 0 60000 65536"/>
                <a:gd name="T11" fmla="*/ 0 60000 65536"/>
                <a:gd name="T12" fmla="*/ 0 60000 65536"/>
                <a:gd name="T13" fmla="*/ 0 60000 65536"/>
                <a:gd name="T14" fmla="*/ 0 60000 65536"/>
                <a:gd name="T15" fmla="*/ 0 w 137"/>
                <a:gd name="T16" fmla="*/ 0 h 66"/>
                <a:gd name="T17" fmla="*/ 137 w 137"/>
                <a:gd name="T18" fmla="*/ 66 h 66"/>
              </a:gdLst>
              <a:ahLst/>
              <a:cxnLst>
                <a:cxn ang="T10">
                  <a:pos x="T0" y="T1"/>
                </a:cxn>
                <a:cxn ang="T11">
                  <a:pos x="T2" y="T3"/>
                </a:cxn>
                <a:cxn ang="T12">
                  <a:pos x="T4" y="T5"/>
                </a:cxn>
                <a:cxn ang="T13">
                  <a:pos x="T6" y="T7"/>
                </a:cxn>
                <a:cxn ang="T14">
                  <a:pos x="T8" y="T9"/>
                </a:cxn>
              </a:cxnLst>
              <a:rect l="T15" t="T16" r="T17" b="T18"/>
              <a:pathLst>
                <a:path w="137" h="66">
                  <a:moveTo>
                    <a:pt x="5" y="66"/>
                  </a:moveTo>
                  <a:lnTo>
                    <a:pt x="0" y="59"/>
                  </a:lnTo>
                  <a:lnTo>
                    <a:pt x="132" y="0"/>
                  </a:lnTo>
                  <a:lnTo>
                    <a:pt x="137" y="7"/>
                  </a:lnTo>
                  <a:lnTo>
                    <a:pt x="5" y="66"/>
                  </a:lnTo>
                  <a:close/>
                </a:path>
              </a:pathLst>
            </a:custGeom>
            <a:solidFill>
              <a:schemeClr val="bg1"/>
            </a:solidFill>
            <a:ln w="9525">
              <a:noFill/>
              <a:round/>
              <a:headEnd/>
              <a:tailEnd/>
            </a:ln>
          </p:spPr>
          <p:txBody>
            <a:bodyPr/>
            <a:lstStyle/>
            <a:p>
              <a:endParaRPr lang="en-US"/>
            </a:p>
          </p:txBody>
        </p:sp>
        <p:sp>
          <p:nvSpPr>
            <p:cNvPr id="22834" name="Freeform 279"/>
            <p:cNvSpPr>
              <a:spLocks/>
            </p:cNvSpPr>
            <p:nvPr/>
          </p:nvSpPr>
          <p:spPr bwMode="auto">
            <a:xfrm>
              <a:off x="-5316537" y="3779837"/>
              <a:ext cx="195263" cy="150813"/>
            </a:xfrm>
            <a:custGeom>
              <a:avLst/>
              <a:gdLst>
                <a:gd name="T0" fmla="*/ 2147483647 w 123"/>
                <a:gd name="T1" fmla="*/ 2147483647 h 95"/>
                <a:gd name="T2" fmla="*/ 0 w 123"/>
                <a:gd name="T3" fmla="*/ 2147483647 h 95"/>
                <a:gd name="T4" fmla="*/ 2147483647 w 123"/>
                <a:gd name="T5" fmla="*/ 0 h 95"/>
                <a:gd name="T6" fmla="*/ 2147483647 w 123"/>
                <a:gd name="T7" fmla="*/ 2147483647 h 95"/>
                <a:gd name="T8" fmla="*/ 2147483647 w 123"/>
                <a:gd name="T9" fmla="*/ 2147483647 h 95"/>
                <a:gd name="T10" fmla="*/ 0 60000 65536"/>
                <a:gd name="T11" fmla="*/ 0 60000 65536"/>
                <a:gd name="T12" fmla="*/ 0 60000 65536"/>
                <a:gd name="T13" fmla="*/ 0 60000 65536"/>
                <a:gd name="T14" fmla="*/ 0 60000 65536"/>
                <a:gd name="T15" fmla="*/ 0 w 123"/>
                <a:gd name="T16" fmla="*/ 0 h 95"/>
                <a:gd name="T17" fmla="*/ 123 w 123"/>
                <a:gd name="T18" fmla="*/ 95 h 95"/>
              </a:gdLst>
              <a:ahLst/>
              <a:cxnLst>
                <a:cxn ang="T10">
                  <a:pos x="T0" y="T1"/>
                </a:cxn>
                <a:cxn ang="T11">
                  <a:pos x="T2" y="T3"/>
                </a:cxn>
                <a:cxn ang="T12">
                  <a:pos x="T4" y="T5"/>
                </a:cxn>
                <a:cxn ang="T13">
                  <a:pos x="T6" y="T7"/>
                </a:cxn>
                <a:cxn ang="T14">
                  <a:pos x="T8" y="T9"/>
                </a:cxn>
              </a:cxnLst>
              <a:rect l="T15" t="T16" r="T17" b="T18"/>
              <a:pathLst>
                <a:path w="123" h="95">
                  <a:moveTo>
                    <a:pt x="7" y="95"/>
                  </a:moveTo>
                  <a:lnTo>
                    <a:pt x="0" y="87"/>
                  </a:lnTo>
                  <a:lnTo>
                    <a:pt x="118" y="0"/>
                  </a:lnTo>
                  <a:lnTo>
                    <a:pt x="123" y="9"/>
                  </a:lnTo>
                  <a:lnTo>
                    <a:pt x="7" y="95"/>
                  </a:lnTo>
                  <a:close/>
                </a:path>
              </a:pathLst>
            </a:custGeom>
            <a:solidFill>
              <a:schemeClr val="bg1"/>
            </a:solidFill>
            <a:ln w="9525">
              <a:noFill/>
              <a:round/>
              <a:headEnd/>
              <a:tailEnd/>
            </a:ln>
          </p:spPr>
          <p:txBody>
            <a:bodyPr/>
            <a:lstStyle/>
            <a:p>
              <a:endParaRPr lang="en-US"/>
            </a:p>
          </p:txBody>
        </p:sp>
        <p:sp>
          <p:nvSpPr>
            <p:cNvPr id="22835" name="Freeform 280"/>
            <p:cNvSpPr>
              <a:spLocks/>
            </p:cNvSpPr>
            <p:nvPr/>
          </p:nvSpPr>
          <p:spPr bwMode="auto">
            <a:xfrm>
              <a:off x="-5162550" y="3952875"/>
              <a:ext cx="179388" cy="165100"/>
            </a:xfrm>
            <a:custGeom>
              <a:avLst/>
              <a:gdLst>
                <a:gd name="T0" fmla="*/ 2147483647 w 113"/>
                <a:gd name="T1" fmla="*/ 2147483647 h 104"/>
                <a:gd name="T2" fmla="*/ 0 w 113"/>
                <a:gd name="T3" fmla="*/ 2147483647 h 104"/>
                <a:gd name="T4" fmla="*/ 2147483647 w 113"/>
                <a:gd name="T5" fmla="*/ 0 h 104"/>
                <a:gd name="T6" fmla="*/ 2147483647 w 113"/>
                <a:gd name="T7" fmla="*/ 2147483647 h 104"/>
                <a:gd name="T8" fmla="*/ 2147483647 w 113"/>
                <a:gd name="T9" fmla="*/ 2147483647 h 104"/>
                <a:gd name="T10" fmla="*/ 0 60000 65536"/>
                <a:gd name="T11" fmla="*/ 0 60000 65536"/>
                <a:gd name="T12" fmla="*/ 0 60000 65536"/>
                <a:gd name="T13" fmla="*/ 0 60000 65536"/>
                <a:gd name="T14" fmla="*/ 0 60000 65536"/>
                <a:gd name="T15" fmla="*/ 0 w 113"/>
                <a:gd name="T16" fmla="*/ 0 h 104"/>
                <a:gd name="T17" fmla="*/ 113 w 113"/>
                <a:gd name="T18" fmla="*/ 104 h 104"/>
              </a:gdLst>
              <a:ahLst/>
              <a:cxnLst>
                <a:cxn ang="T10">
                  <a:pos x="T0" y="T1"/>
                </a:cxn>
                <a:cxn ang="T11">
                  <a:pos x="T2" y="T3"/>
                </a:cxn>
                <a:cxn ang="T12">
                  <a:pos x="T4" y="T5"/>
                </a:cxn>
                <a:cxn ang="T13">
                  <a:pos x="T6" y="T7"/>
                </a:cxn>
                <a:cxn ang="T14">
                  <a:pos x="T8" y="T9"/>
                </a:cxn>
              </a:cxnLst>
              <a:rect l="T15" t="T16" r="T17" b="T18"/>
              <a:pathLst>
                <a:path w="113" h="104">
                  <a:moveTo>
                    <a:pt x="5" y="104"/>
                  </a:moveTo>
                  <a:lnTo>
                    <a:pt x="0" y="97"/>
                  </a:lnTo>
                  <a:lnTo>
                    <a:pt x="106" y="0"/>
                  </a:lnTo>
                  <a:lnTo>
                    <a:pt x="113" y="7"/>
                  </a:lnTo>
                  <a:lnTo>
                    <a:pt x="5" y="104"/>
                  </a:lnTo>
                  <a:close/>
                </a:path>
              </a:pathLst>
            </a:custGeom>
            <a:solidFill>
              <a:schemeClr val="bg1"/>
            </a:solidFill>
            <a:ln w="9525">
              <a:noFill/>
              <a:round/>
              <a:headEnd/>
              <a:tailEnd/>
            </a:ln>
          </p:spPr>
          <p:txBody>
            <a:bodyPr/>
            <a:lstStyle/>
            <a:p>
              <a:endParaRPr lang="en-US"/>
            </a:p>
          </p:txBody>
        </p:sp>
        <p:sp>
          <p:nvSpPr>
            <p:cNvPr id="22836" name="Freeform 281"/>
            <p:cNvSpPr>
              <a:spLocks/>
            </p:cNvSpPr>
            <p:nvPr/>
          </p:nvSpPr>
          <p:spPr bwMode="auto">
            <a:xfrm>
              <a:off x="-4994275" y="4106862"/>
              <a:ext cx="165100" cy="179388"/>
            </a:xfrm>
            <a:custGeom>
              <a:avLst/>
              <a:gdLst>
                <a:gd name="T0" fmla="*/ 2147483647 w 104"/>
                <a:gd name="T1" fmla="*/ 2147483647 h 113"/>
                <a:gd name="T2" fmla="*/ 0 w 104"/>
                <a:gd name="T3" fmla="*/ 2147483647 h 113"/>
                <a:gd name="T4" fmla="*/ 2147483647 w 104"/>
                <a:gd name="T5" fmla="*/ 0 h 113"/>
                <a:gd name="T6" fmla="*/ 2147483647 w 104"/>
                <a:gd name="T7" fmla="*/ 2147483647 h 113"/>
                <a:gd name="T8" fmla="*/ 2147483647 w 104"/>
                <a:gd name="T9" fmla="*/ 2147483647 h 113"/>
                <a:gd name="T10" fmla="*/ 0 60000 65536"/>
                <a:gd name="T11" fmla="*/ 0 60000 65536"/>
                <a:gd name="T12" fmla="*/ 0 60000 65536"/>
                <a:gd name="T13" fmla="*/ 0 60000 65536"/>
                <a:gd name="T14" fmla="*/ 0 60000 65536"/>
                <a:gd name="T15" fmla="*/ 0 w 104"/>
                <a:gd name="T16" fmla="*/ 0 h 113"/>
                <a:gd name="T17" fmla="*/ 104 w 104"/>
                <a:gd name="T18" fmla="*/ 113 h 113"/>
              </a:gdLst>
              <a:ahLst/>
              <a:cxnLst>
                <a:cxn ang="T10">
                  <a:pos x="T0" y="T1"/>
                </a:cxn>
                <a:cxn ang="T11">
                  <a:pos x="T2" y="T3"/>
                </a:cxn>
                <a:cxn ang="T12">
                  <a:pos x="T4" y="T5"/>
                </a:cxn>
                <a:cxn ang="T13">
                  <a:pos x="T6" y="T7"/>
                </a:cxn>
                <a:cxn ang="T14">
                  <a:pos x="T8" y="T9"/>
                </a:cxn>
              </a:cxnLst>
              <a:rect l="T15" t="T16" r="T17" b="T18"/>
              <a:pathLst>
                <a:path w="104" h="113">
                  <a:moveTo>
                    <a:pt x="7" y="113"/>
                  </a:moveTo>
                  <a:lnTo>
                    <a:pt x="0" y="108"/>
                  </a:lnTo>
                  <a:lnTo>
                    <a:pt x="97" y="0"/>
                  </a:lnTo>
                  <a:lnTo>
                    <a:pt x="104" y="4"/>
                  </a:lnTo>
                  <a:lnTo>
                    <a:pt x="7" y="113"/>
                  </a:lnTo>
                  <a:close/>
                </a:path>
              </a:pathLst>
            </a:custGeom>
            <a:solidFill>
              <a:schemeClr val="bg1"/>
            </a:solidFill>
            <a:ln w="9525">
              <a:noFill/>
              <a:round/>
              <a:headEnd/>
              <a:tailEnd/>
            </a:ln>
          </p:spPr>
          <p:txBody>
            <a:bodyPr/>
            <a:lstStyle/>
            <a:p>
              <a:endParaRPr lang="en-US"/>
            </a:p>
          </p:txBody>
        </p:sp>
        <p:sp>
          <p:nvSpPr>
            <p:cNvPr id="22837" name="Freeform 282"/>
            <p:cNvSpPr>
              <a:spLocks/>
            </p:cNvSpPr>
            <p:nvPr/>
          </p:nvSpPr>
          <p:spPr bwMode="auto">
            <a:xfrm>
              <a:off x="-4806950" y="4241800"/>
              <a:ext cx="150813" cy="198438"/>
            </a:xfrm>
            <a:custGeom>
              <a:avLst/>
              <a:gdLst>
                <a:gd name="T0" fmla="*/ 2147483647 w 95"/>
                <a:gd name="T1" fmla="*/ 2147483647 h 125"/>
                <a:gd name="T2" fmla="*/ 0 w 95"/>
                <a:gd name="T3" fmla="*/ 2147483647 h 125"/>
                <a:gd name="T4" fmla="*/ 2147483647 w 95"/>
                <a:gd name="T5" fmla="*/ 0 h 125"/>
                <a:gd name="T6" fmla="*/ 2147483647 w 95"/>
                <a:gd name="T7" fmla="*/ 2147483647 h 125"/>
                <a:gd name="T8" fmla="*/ 2147483647 w 95"/>
                <a:gd name="T9" fmla="*/ 2147483647 h 125"/>
                <a:gd name="T10" fmla="*/ 0 60000 65536"/>
                <a:gd name="T11" fmla="*/ 0 60000 65536"/>
                <a:gd name="T12" fmla="*/ 0 60000 65536"/>
                <a:gd name="T13" fmla="*/ 0 60000 65536"/>
                <a:gd name="T14" fmla="*/ 0 60000 65536"/>
                <a:gd name="T15" fmla="*/ 0 w 95"/>
                <a:gd name="T16" fmla="*/ 0 h 125"/>
                <a:gd name="T17" fmla="*/ 95 w 95"/>
                <a:gd name="T18" fmla="*/ 125 h 125"/>
              </a:gdLst>
              <a:ahLst/>
              <a:cxnLst>
                <a:cxn ang="T10">
                  <a:pos x="T0" y="T1"/>
                </a:cxn>
                <a:cxn ang="T11">
                  <a:pos x="T2" y="T3"/>
                </a:cxn>
                <a:cxn ang="T12">
                  <a:pos x="T4" y="T5"/>
                </a:cxn>
                <a:cxn ang="T13">
                  <a:pos x="T6" y="T7"/>
                </a:cxn>
                <a:cxn ang="T14">
                  <a:pos x="T8" y="T9"/>
                </a:cxn>
              </a:cxnLst>
              <a:rect l="T15" t="T16" r="T17" b="T18"/>
              <a:pathLst>
                <a:path w="95" h="125">
                  <a:moveTo>
                    <a:pt x="7" y="125"/>
                  </a:moveTo>
                  <a:lnTo>
                    <a:pt x="0" y="118"/>
                  </a:lnTo>
                  <a:lnTo>
                    <a:pt x="85" y="0"/>
                  </a:lnTo>
                  <a:lnTo>
                    <a:pt x="95" y="7"/>
                  </a:lnTo>
                  <a:lnTo>
                    <a:pt x="7" y="125"/>
                  </a:lnTo>
                  <a:close/>
                </a:path>
              </a:pathLst>
            </a:custGeom>
            <a:solidFill>
              <a:schemeClr val="bg1"/>
            </a:solidFill>
            <a:ln w="9525">
              <a:noFill/>
              <a:round/>
              <a:headEnd/>
              <a:tailEnd/>
            </a:ln>
          </p:spPr>
          <p:txBody>
            <a:bodyPr/>
            <a:lstStyle/>
            <a:p>
              <a:endParaRPr lang="en-US"/>
            </a:p>
          </p:txBody>
        </p:sp>
        <p:sp>
          <p:nvSpPr>
            <p:cNvPr id="22838" name="Freeform 283"/>
            <p:cNvSpPr>
              <a:spLocks/>
            </p:cNvSpPr>
            <p:nvPr/>
          </p:nvSpPr>
          <p:spPr bwMode="auto">
            <a:xfrm>
              <a:off x="-4389437" y="4462462"/>
              <a:ext cx="107950" cy="217488"/>
            </a:xfrm>
            <a:custGeom>
              <a:avLst/>
              <a:gdLst>
                <a:gd name="T0" fmla="*/ 2147483647 w 68"/>
                <a:gd name="T1" fmla="*/ 2147483647 h 137"/>
                <a:gd name="T2" fmla="*/ 0 w 68"/>
                <a:gd name="T3" fmla="*/ 2147483647 h 137"/>
                <a:gd name="T4" fmla="*/ 2147483647 w 68"/>
                <a:gd name="T5" fmla="*/ 0 h 137"/>
                <a:gd name="T6" fmla="*/ 2147483647 w 68"/>
                <a:gd name="T7" fmla="*/ 2147483647 h 137"/>
                <a:gd name="T8" fmla="*/ 2147483647 w 68"/>
                <a:gd name="T9" fmla="*/ 2147483647 h 137"/>
                <a:gd name="T10" fmla="*/ 0 60000 65536"/>
                <a:gd name="T11" fmla="*/ 0 60000 65536"/>
                <a:gd name="T12" fmla="*/ 0 60000 65536"/>
                <a:gd name="T13" fmla="*/ 0 60000 65536"/>
                <a:gd name="T14" fmla="*/ 0 60000 65536"/>
                <a:gd name="T15" fmla="*/ 0 w 68"/>
                <a:gd name="T16" fmla="*/ 0 h 137"/>
                <a:gd name="T17" fmla="*/ 68 w 68"/>
                <a:gd name="T18" fmla="*/ 137 h 137"/>
              </a:gdLst>
              <a:ahLst/>
              <a:cxnLst>
                <a:cxn ang="T10">
                  <a:pos x="T0" y="T1"/>
                </a:cxn>
                <a:cxn ang="T11">
                  <a:pos x="T2" y="T3"/>
                </a:cxn>
                <a:cxn ang="T12">
                  <a:pos x="T4" y="T5"/>
                </a:cxn>
                <a:cxn ang="T13">
                  <a:pos x="T6" y="T7"/>
                </a:cxn>
                <a:cxn ang="T14">
                  <a:pos x="T8" y="T9"/>
                </a:cxn>
              </a:cxnLst>
              <a:rect l="T15" t="T16" r="T17" b="T18"/>
              <a:pathLst>
                <a:path w="68" h="137">
                  <a:moveTo>
                    <a:pt x="9" y="137"/>
                  </a:moveTo>
                  <a:lnTo>
                    <a:pt x="0" y="132"/>
                  </a:lnTo>
                  <a:lnTo>
                    <a:pt x="61" y="0"/>
                  </a:lnTo>
                  <a:lnTo>
                    <a:pt x="68" y="2"/>
                  </a:lnTo>
                  <a:lnTo>
                    <a:pt x="9" y="137"/>
                  </a:lnTo>
                  <a:close/>
                </a:path>
              </a:pathLst>
            </a:custGeom>
            <a:solidFill>
              <a:schemeClr val="bg1"/>
            </a:solidFill>
            <a:ln w="9525">
              <a:noFill/>
              <a:round/>
              <a:headEnd/>
              <a:tailEnd/>
            </a:ln>
          </p:spPr>
          <p:txBody>
            <a:bodyPr/>
            <a:lstStyle/>
            <a:p>
              <a:endParaRPr lang="en-US"/>
            </a:p>
          </p:txBody>
        </p:sp>
        <p:sp>
          <p:nvSpPr>
            <p:cNvPr id="22839" name="Freeform 284"/>
            <p:cNvSpPr>
              <a:spLocks/>
            </p:cNvSpPr>
            <p:nvPr/>
          </p:nvSpPr>
          <p:spPr bwMode="auto">
            <a:xfrm>
              <a:off x="-4160837" y="4541837"/>
              <a:ext cx="82550" cy="223838"/>
            </a:xfrm>
            <a:custGeom>
              <a:avLst/>
              <a:gdLst>
                <a:gd name="T0" fmla="*/ 2147483647 w 52"/>
                <a:gd name="T1" fmla="*/ 2147483647 h 141"/>
                <a:gd name="T2" fmla="*/ 0 w 52"/>
                <a:gd name="T3" fmla="*/ 2147483647 h 141"/>
                <a:gd name="T4" fmla="*/ 2147483647 w 52"/>
                <a:gd name="T5" fmla="*/ 0 h 141"/>
                <a:gd name="T6" fmla="*/ 2147483647 w 52"/>
                <a:gd name="T7" fmla="*/ 2147483647 h 141"/>
                <a:gd name="T8" fmla="*/ 2147483647 w 52"/>
                <a:gd name="T9" fmla="*/ 2147483647 h 141"/>
                <a:gd name="T10" fmla="*/ 0 60000 65536"/>
                <a:gd name="T11" fmla="*/ 0 60000 65536"/>
                <a:gd name="T12" fmla="*/ 0 60000 65536"/>
                <a:gd name="T13" fmla="*/ 0 60000 65536"/>
                <a:gd name="T14" fmla="*/ 0 60000 65536"/>
                <a:gd name="T15" fmla="*/ 0 w 52"/>
                <a:gd name="T16" fmla="*/ 0 h 141"/>
                <a:gd name="T17" fmla="*/ 52 w 52"/>
                <a:gd name="T18" fmla="*/ 141 h 141"/>
              </a:gdLst>
              <a:ahLst/>
              <a:cxnLst>
                <a:cxn ang="T10">
                  <a:pos x="T0" y="T1"/>
                </a:cxn>
                <a:cxn ang="T11">
                  <a:pos x="T2" y="T3"/>
                </a:cxn>
                <a:cxn ang="T12">
                  <a:pos x="T4" y="T5"/>
                </a:cxn>
                <a:cxn ang="T13">
                  <a:pos x="T6" y="T7"/>
                </a:cxn>
                <a:cxn ang="T14">
                  <a:pos x="T8" y="T9"/>
                </a:cxn>
              </a:cxnLst>
              <a:rect l="T15" t="T16" r="T17" b="T18"/>
              <a:pathLst>
                <a:path w="52" h="141">
                  <a:moveTo>
                    <a:pt x="7" y="141"/>
                  </a:moveTo>
                  <a:lnTo>
                    <a:pt x="0" y="137"/>
                  </a:lnTo>
                  <a:lnTo>
                    <a:pt x="45" y="0"/>
                  </a:lnTo>
                  <a:lnTo>
                    <a:pt x="52" y="2"/>
                  </a:lnTo>
                  <a:lnTo>
                    <a:pt x="7" y="141"/>
                  </a:lnTo>
                  <a:close/>
                </a:path>
              </a:pathLst>
            </a:custGeom>
            <a:solidFill>
              <a:schemeClr val="bg1"/>
            </a:solidFill>
            <a:ln w="9525">
              <a:noFill/>
              <a:round/>
              <a:headEnd/>
              <a:tailEnd/>
            </a:ln>
          </p:spPr>
          <p:txBody>
            <a:bodyPr/>
            <a:lstStyle/>
            <a:p>
              <a:endParaRPr lang="en-US"/>
            </a:p>
          </p:txBody>
        </p:sp>
        <p:sp>
          <p:nvSpPr>
            <p:cNvPr id="22840" name="Freeform 285"/>
            <p:cNvSpPr>
              <a:spLocks/>
            </p:cNvSpPr>
            <p:nvPr/>
          </p:nvSpPr>
          <p:spPr bwMode="auto">
            <a:xfrm>
              <a:off x="-3929062" y="4597400"/>
              <a:ext cx="63500" cy="228600"/>
            </a:xfrm>
            <a:custGeom>
              <a:avLst/>
              <a:gdLst>
                <a:gd name="T0" fmla="*/ 2147483647 w 40"/>
                <a:gd name="T1" fmla="*/ 2147483647 h 144"/>
                <a:gd name="T2" fmla="*/ 0 w 40"/>
                <a:gd name="T3" fmla="*/ 2147483647 h 144"/>
                <a:gd name="T4" fmla="*/ 2147483647 w 40"/>
                <a:gd name="T5" fmla="*/ 0 h 144"/>
                <a:gd name="T6" fmla="*/ 2147483647 w 40"/>
                <a:gd name="T7" fmla="*/ 2147483647 h 144"/>
                <a:gd name="T8" fmla="*/ 2147483647 w 40"/>
                <a:gd name="T9" fmla="*/ 2147483647 h 144"/>
                <a:gd name="T10" fmla="*/ 0 60000 65536"/>
                <a:gd name="T11" fmla="*/ 0 60000 65536"/>
                <a:gd name="T12" fmla="*/ 0 60000 65536"/>
                <a:gd name="T13" fmla="*/ 0 60000 65536"/>
                <a:gd name="T14" fmla="*/ 0 60000 65536"/>
                <a:gd name="T15" fmla="*/ 0 w 40"/>
                <a:gd name="T16" fmla="*/ 0 h 144"/>
                <a:gd name="T17" fmla="*/ 40 w 40"/>
                <a:gd name="T18" fmla="*/ 144 h 144"/>
              </a:gdLst>
              <a:ahLst/>
              <a:cxnLst>
                <a:cxn ang="T10">
                  <a:pos x="T0" y="T1"/>
                </a:cxn>
                <a:cxn ang="T11">
                  <a:pos x="T2" y="T3"/>
                </a:cxn>
                <a:cxn ang="T12">
                  <a:pos x="T4" y="T5"/>
                </a:cxn>
                <a:cxn ang="T13">
                  <a:pos x="T6" y="T7"/>
                </a:cxn>
                <a:cxn ang="T14">
                  <a:pos x="T8" y="T9"/>
                </a:cxn>
              </a:cxnLst>
              <a:rect l="T15" t="T16" r="T17" b="T18"/>
              <a:pathLst>
                <a:path w="40" h="144">
                  <a:moveTo>
                    <a:pt x="10" y="144"/>
                  </a:moveTo>
                  <a:lnTo>
                    <a:pt x="0" y="142"/>
                  </a:lnTo>
                  <a:lnTo>
                    <a:pt x="31" y="0"/>
                  </a:lnTo>
                  <a:lnTo>
                    <a:pt x="40" y="2"/>
                  </a:lnTo>
                  <a:lnTo>
                    <a:pt x="10" y="144"/>
                  </a:lnTo>
                  <a:close/>
                </a:path>
              </a:pathLst>
            </a:custGeom>
            <a:solidFill>
              <a:schemeClr val="bg1"/>
            </a:solidFill>
            <a:ln w="9525">
              <a:noFill/>
              <a:round/>
              <a:headEnd/>
              <a:tailEnd/>
            </a:ln>
          </p:spPr>
          <p:txBody>
            <a:bodyPr/>
            <a:lstStyle/>
            <a:p>
              <a:endParaRPr lang="en-US"/>
            </a:p>
          </p:txBody>
        </p:sp>
        <p:sp>
          <p:nvSpPr>
            <p:cNvPr id="22841" name="Freeform 286"/>
            <p:cNvSpPr>
              <a:spLocks/>
            </p:cNvSpPr>
            <p:nvPr/>
          </p:nvSpPr>
          <p:spPr bwMode="auto">
            <a:xfrm>
              <a:off x="-3692525" y="4630737"/>
              <a:ext cx="41275" cy="233363"/>
            </a:xfrm>
            <a:custGeom>
              <a:avLst/>
              <a:gdLst>
                <a:gd name="T0" fmla="*/ 2147483647 w 26"/>
                <a:gd name="T1" fmla="*/ 2147483647 h 147"/>
                <a:gd name="T2" fmla="*/ 0 w 26"/>
                <a:gd name="T3" fmla="*/ 2147483647 h 147"/>
                <a:gd name="T4" fmla="*/ 2147483647 w 26"/>
                <a:gd name="T5" fmla="*/ 0 h 147"/>
                <a:gd name="T6" fmla="*/ 2147483647 w 26"/>
                <a:gd name="T7" fmla="*/ 2147483647 h 147"/>
                <a:gd name="T8" fmla="*/ 2147483647 w 26"/>
                <a:gd name="T9" fmla="*/ 2147483647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9" y="147"/>
                  </a:moveTo>
                  <a:lnTo>
                    <a:pt x="0" y="147"/>
                  </a:lnTo>
                  <a:lnTo>
                    <a:pt x="16" y="0"/>
                  </a:lnTo>
                  <a:lnTo>
                    <a:pt x="26" y="3"/>
                  </a:lnTo>
                  <a:lnTo>
                    <a:pt x="9" y="147"/>
                  </a:lnTo>
                  <a:close/>
                </a:path>
              </a:pathLst>
            </a:custGeom>
            <a:solidFill>
              <a:schemeClr val="bg1"/>
            </a:solidFill>
            <a:ln w="9525">
              <a:noFill/>
              <a:round/>
              <a:headEnd/>
              <a:tailEnd/>
            </a:ln>
          </p:spPr>
          <p:txBody>
            <a:bodyPr/>
            <a:lstStyle/>
            <a:p>
              <a:endParaRPr lang="en-US"/>
            </a:p>
          </p:txBody>
        </p:sp>
        <p:sp>
          <p:nvSpPr>
            <p:cNvPr id="22842" name="Freeform 287"/>
            <p:cNvSpPr>
              <a:spLocks/>
            </p:cNvSpPr>
            <p:nvPr/>
          </p:nvSpPr>
          <p:spPr bwMode="auto">
            <a:xfrm>
              <a:off x="-3230562" y="4630737"/>
              <a:ext cx="36513" cy="233363"/>
            </a:xfrm>
            <a:custGeom>
              <a:avLst/>
              <a:gdLst>
                <a:gd name="T0" fmla="*/ 2147483647 w 23"/>
                <a:gd name="T1" fmla="*/ 2147483647 h 147"/>
                <a:gd name="T2" fmla="*/ 0 w 23"/>
                <a:gd name="T3" fmla="*/ 2147483647 h 147"/>
                <a:gd name="T4" fmla="*/ 2147483647 w 23"/>
                <a:gd name="T5" fmla="*/ 0 h 147"/>
                <a:gd name="T6" fmla="*/ 2147483647 w 23"/>
                <a:gd name="T7" fmla="*/ 2147483647 h 147"/>
                <a:gd name="T8" fmla="*/ 2147483647 w 23"/>
                <a:gd name="T9" fmla="*/ 2147483647 h 147"/>
                <a:gd name="T10" fmla="*/ 0 60000 65536"/>
                <a:gd name="T11" fmla="*/ 0 60000 65536"/>
                <a:gd name="T12" fmla="*/ 0 60000 65536"/>
                <a:gd name="T13" fmla="*/ 0 60000 65536"/>
                <a:gd name="T14" fmla="*/ 0 60000 65536"/>
                <a:gd name="T15" fmla="*/ 0 w 23"/>
                <a:gd name="T16" fmla="*/ 0 h 147"/>
                <a:gd name="T17" fmla="*/ 23 w 23"/>
                <a:gd name="T18" fmla="*/ 147 h 147"/>
              </a:gdLst>
              <a:ahLst/>
              <a:cxnLst>
                <a:cxn ang="T10">
                  <a:pos x="T0" y="T1"/>
                </a:cxn>
                <a:cxn ang="T11">
                  <a:pos x="T2" y="T3"/>
                </a:cxn>
                <a:cxn ang="T12">
                  <a:pos x="T4" y="T5"/>
                </a:cxn>
                <a:cxn ang="T13">
                  <a:pos x="T6" y="T7"/>
                </a:cxn>
                <a:cxn ang="T14">
                  <a:pos x="T8" y="T9"/>
                </a:cxn>
              </a:cxnLst>
              <a:rect l="T15" t="T16" r="T17" b="T18"/>
              <a:pathLst>
                <a:path w="23" h="147">
                  <a:moveTo>
                    <a:pt x="14" y="147"/>
                  </a:moveTo>
                  <a:lnTo>
                    <a:pt x="0" y="3"/>
                  </a:lnTo>
                  <a:lnTo>
                    <a:pt x="9" y="0"/>
                  </a:lnTo>
                  <a:lnTo>
                    <a:pt x="23" y="147"/>
                  </a:lnTo>
                  <a:lnTo>
                    <a:pt x="14" y="147"/>
                  </a:lnTo>
                  <a:close/>
                </a:path>
              </a:pathLst>
            </a:custGeom>
            <a:solidFill>
              <a:schemeClr val="bg1"/>
            </a:solidFill>
            <a:ln w="9525">
              <a:noFill/>
              <a:round/>
              <a:headEnd/>
              <a:tailEnd/>
            </a:ln>
          </p:spPr>
          <p:txBody>
            <a:bodyPr/>
            <a:lstStyle/>
            <a:p>
              <a:endParaRPr lang="en-US"/>
            </a:p>
          </p:txBody>
        </p:sp>
        <p:sp>
          <p:nvSpPr>
            <p:cNvPr id="22843" name="Freeform 288"/>
            <p:cNvSpPr>
              <a:spLocks/>
            </p:cNvSpPr>
            <p:nvPr/>
          </p:nvSpPr>
          <p:spPr bwMode="auto">
            <a:xfrm>
              <a:off x="-3017837" y="4597400"/>
              <a:ext cx="63500" cy="228600"/>
            </a:xfrm>
            <a:custGeom>
              <a:avLst/>
              <a:gdLst>
                <a:gd name="T0" fmla="*/ 2147483647 w 40"/>
                <a:gd name="T1" fmla="*/ 2147483647 h 144"/>
                <a:gd name="T2" fmla="*/ 0 w 40"/>
                <a:gd name="T3" fmla="*/ 2147483647 h 144"/>
                <a:gd name="T4" fmla="*/ 2147483647 w 40"/>
                <a:gd name="T5" fmla="*/ 0 h 144"/>
                <a:gd name="T6" fmla="*/ 2147483647 w 40"/>
                <a:gd name="T7" fmla="*/ 2147483647 h 144"/>
                <a:gd name="T8" fmla="*/ 2147483647 w 40"/>
                <a:gd name="T9" fmla="*/ 2147483647 h 144"/>
                <a:gd name="T10" fmla="*/ 0 60000 65536"/>
                <a:gd name="T11" fmla="*/ 0 60000 65536"/>
                <a:gd name="T12" fmla="*/ 0 60000 65536"/>
                <a:gd name="T13" fmla="*/ 0 60000 65536"/>
                <a:gd name="T14" fmla="*/ 0 60000 65536"/>
                <a:gd name="T15" fmla="*/ 0 w 40"/>
                <a:gd name="T16" fmla="*/ 0 h 144"/>
                <a:gd name="T17" fmla="*/ 40 w 40"/>
                <a:gd name="T18" fmla="*/ 144 h 144"/>
              </a:gdLst>
              <a:ahLst/>
              <a:cxnLst>
                <a:cxn ang="T10">
                  <a:pos x="T0" y="T1"/>
                </a:cxn>
                <a:cxn ang="T11">
                  <a:pos x="T2" y="T3"/>
                </a:cxn>
                <a:cxn ang="T12">
                  <a:pos x="T4" y="T5"/>
                </a:cxn>
                <a:cxn ang="T13">
                  <a:pos x="T6" y="T7"/>
                </a:cxn>
                <a:cxn ang="T14">
                  <a:pos x="T8" y="T9"/>
                </a:cxn>
              </a:cxnLst>
              <a:rect l="T15" t="T16" r="T17" b="T18"/>
              <a:pathLst>
                <a:path w="40" h="144">
                  <a:moveTo>
                    <a:pt x="31" y="144"/>
                  </a:moveTo>
                  <a:lnTo>
                    <a:pt x="0" y="2"/>
                  </a:lnTo>
                  <a:lnTo>
                    <a:pt x="10" y="0"/>
                  </a:lnTo>
                  <a:lnTo>
                    <a:pt x="40" y="142"/>
                  </a:lnTo>
                  <a:lnTo>
                    <a:pt x="31" y="144"/>
                  </a:lnTo>
                  <a:close/>
                </a:path>
              </a:pathLst>
            </a:custGeom>
            <a:solidFill>
              <a:schemeClr val="bg1"/>
            </a:solidFill>
            <a:ln w="9525">
              <a:noFill/>
              <a:round/>
              <a:headEnd/>
              <a:tailEnd/>
            </a:ln>
          </p:spPr>
          <p:txBody>
            <a:bodyPr/>
            <a:lstStyle/>
            <a:p>
              <a:endParaRPr lang="en-US"/>
            </a:p>
          </p:txBody>
        </p:sp>
        <p:sp>
          <p:nvSpPr>
            <p:cNvPr id="22844" name="Freeform 289"/>
            <p:cNvSpPr>
              <a:spLocks/>
            </p:cNvSpPr>
            <p:nvPr/>
          </p:nvSpPr>
          <p:spPr bwMode="auto">
            <a:xfrm>
              <a:off x="-2808287" y="4541837"/>
              <a:ext cx="87313" cy="223838"/>
            </a:xfrm>
            <a:custGeom>
              <a:avLst/>
              <a:gdLst>
                <a:gd name="T0" fmla="*/ 2147483647 w 55"/>
                <a:gd name="T1" fmla="*/ 2147483647 h 141"/>
                <a:gd name="T2" fmla="*/ 0 w 55"/>
                <a:gd name="T3" fmla="*/ 2147483647 h 141"/>
                <a:gd name="T4" fmla="*/ 2147483647 w 55"/>
                <a:gd name="T5" fmla="*/ 0 h 141"/>
                <a:gd name="T6" fmla="*/ 2147483647 w 55"/>
                <a:gd name="T7" fmla="*/ 2147483647 h 141"/>
                <a:gd name="T8" fmla="*/ 2147483647 w 55"/>
                <a:gd name="T9" fmla="*/ 2147483647 h 141"/>
                <a:gd name="T10" fmla="*/ 0 60000 65536"/>
                <a:gd name="T11" fmla="*/ 0 60000 65536"/>
                <a:gd name="T12" fmla="*/ 0 60000 65536"/>
                <a:gd name="T13" fmla="*/ 0 60000 65536"/>
                <a:gd name="T14" fmla="*/ 0 60000 65536"/>
                <a:gd name="T15" fmla="*/ 0 w 55"/>
                <a:gd name="T16" fmla="*/ 0 h 141"/>
                <a:gd name="T17" fmla="*/ 55 w 55"/>
                <a:gd name="T18" fmla="*/ 141 h 141"/>
              </a:gdLst>
              <a:ahLst/>
              <a:cxnLst>
                <a:cxn ang="T10">
                  <a:pos x="T0" y="T1"/>
                </a:cxn>
                <a:cxn ang="T11">
                  <a:pos x="T2" y="T3"/>
                </a:cxn>
                <a:cxn ang="T12">
                  <a:pos x="T4" y="T5"/>
                </a:cxn>
                <a:cxn ang="T13">
                  <a:pos x="T6" y="T7"/>
                </a:cxn>
                <a:cxn ang="T14">
                  <a:pos x="T8" y="T9"/>
                </a:cxn>
              </a:cxnLst>
              <a:rect l="T15" t="T16" r="T17" b="T18"/>
              <a:pathLst>
                <a:path w="55" h="141">
                  <a:moveTo>
                    <a:pt x="45" y="141"/>
                  </a:moveTo>
                  <a:lnTo>
                    <a:pt x="0" y="2"/>
                  </a:lnTo>
                  <a:lnTo>
                    <a:pt x="10" y="0"/>
                  </a:lnTo>
                  <a:lnTo>
                    <a:pt x="55" y="137"/>
                  </a:lnTo>
                  <a:lnTo>
                    <a:pt x="45" y="141"/>
                  </a:lnTo>
                  <a:close/>
                </a:path>
              </a:pathLst>
            </a:custGeom>
            <a:solidFill>
              <a:schemeClr val="bg1"/>
            </a:solidFill>
            <a:ln w="9525">
              <a:noFill/>
              <a:round/>
              <a:headEnd/>
              <a:tailEnd/>
            </a:ln>
          </p:spPr>
          <p:txBody>
            <a:bodyPr/>
            <a:lstStyle/>
            <a:p>
              <a:endParaRPr lang="en-US"/>
            </a:p>
          </p:txBody>
        </p:sp>
        <p:sp>
          <p:nvSpPr>
            <p:cNvPr id="22845" name="Freeform 290"/>
            <p:cNvSpPr>
              <a:spLocks/>
            </p:cNvSpPr>
            <p:nvPr/>
          </p:nvSpPr>
          <p:spPr bwMode="auto">
            <a:xfrm>
              <a:off x="-2601912" y="4462462"/>
              <a:ext cx="106363" cy="217488"/>
            </a:xfrm>
            <a:custGeom>
              <a:avLst/>
              <a:gdLst>
                <a:gd name="T0" fmla="*/ 2147483647 w 67"/>
                <a:gd name="T1" fmla="*/ 2147483647 h 137"/>
                <a:gd name="T2" fmla="*/ 0 w 67"/>
                <a:gd name="T3" fmla="*/ 2147483647 h 137"/>
                <a:gd name="T4" fmla="*/ 2147483647 w 67"/>
                <a:gd name="T5" fmla="*/ 0 h 137"/>
                <a:gd name="T6" fmla="*/ 2147483647 w 67"/>
                <a:gd name="T7" fmla="*/ 2147483647 h 137"/>
                <a:gd name="T8" fmla="*/ 2147483647 w 67"/>
                <a:gd name="T9" fmla="*/ 2147483647 h 137"/>
                <a:gd name="T10" fmla="*/ 0 60000 65536"/>
                <a:gd name="T11" fmla="*/ 0 60000 65536"/>
                <a:gd name="T12" fmla="*/ 0 60000 65536"/>
                <a:gd name="T13" fmla="*/ 0 60000 65536"/>
                <a:gd name="T14" fmla="*/ 0 60000 65536"/>
                <a:gd name="T15" fmla="*/ 0 w 67"/>
                <a:gd name="T16" fmla="*/ 0 h 137"/>
                <a:gd name="T17" fmla="*/ 67 w 67"/>
                <a:gd name="T18" fmla="*/ 137 h 137"/>
              </a:gdLst>
              <a:ahLst/>
              <a:cxnLst>
                <a:cxn ang="T10">
                  <a:pos x="T0" y="T1"/>
                </a:cxn>
                <a:cxn ang="T11">
                  <a:pos x="T2" y="T3"/>
                </a:cxn>
                <a:cxn ang="T12">
                  <a:pos x="T4" y="T5"/>
                </a:cxn>
                <a:cxn ang="T13">
                  <a:pos x="T6" y="T7"/>
                </a:cxn>
                <a:cxn ang="T14">
                  <a:pos x="T8" y="T9"/>
                </a:cxn>
              </a:cxnLst>
              <a:rect l="T15" t="T16" r="T17" b="T18"/>
              <a:pathLst>
                <a:path w="67" h="137">
                  <a:moveTo>
                    <a:pt x="59" y="137"/>
                  </a:moveTo>
                  <a:lnTo>
                    <a:pt x="0" y="2"/>
                  </a:lnTo>
                  <a:lnTo>
                    <a:pt x="7" y="0"/>
                  </a:lnTo>
                  <a:lnTo>
                    <a:pt x="67" y="132"/>
                  </a:lnTo>
                  <a:lnTo>
                    <a:pt x="59" y="137"/>
                  </a:lnTo>
                  <a:close/>
                </a:path>
              </a:pathLst>
            </a:custGeom>
            <a:solidFill>
              <a:schemeClr val="bg1"/>
            </a:solidFill>
            <a:ln w="9525">
              <a:noFill/>
              <a:round/>
              <a:headEnd/>
              <a:tailEnd/>
            </a:ln>
          </p:spPr>
          <p:txBody>
            <a:bodyPr/>
            <a:lstStyle/>
            <a:p>
              <a:endParaRPr lang="en-US"/>
            </a:p>
          </p:txBody>
        </p:sp>
        <p:sp>
          <p:nvSpPr>
            <p:cNvPr id="22846" name="Freeform 291"/>
            <p:cNvSpPr>
              <a:spLocks/>
            </p:cNvSpPr>
            <p:nvPr/>
          </p:nvSpPr>
          <p:spPr bwMode="auto">
            <a:xfrm>
              <a:off x="-2225675" y="4241800"/>
              <a:ext cx="149225" cy="198438"/>
            </a:xfrm>
            <a:custGeom>
              <a:avLst/>
              <a:gdLst>
                <a:gd name="T0" fmla="*/ 2147483647 w 94"/>
                <a:gd name="T1" fmla="*/ 2147483647 h 125"/>
                <a:gd name="T2" fmla="*/ 0 w 94"/>
                <a:gd name="T3" fmla="*/ 2147483647 h 125"/>
                <a:gd name="T4" fmla="*/ 2147483647 w 94"/>
                <a:gd name="T5" fmla="*/ 0 h 125"/>
                <a:gd name="T6" fmla="*/ 2147483647 w 94"/>
                <a:gd name="T7" fmla="*/ 2147483647 h 125"/>
                <a:gd name="T8" fmla="*/ 2147483647 w 94"/>
                <a:gd name="T9" fmla="*/ 2147483647 h 125"/>
                <a:gd name="T10" fmla="*/ 0 60000 65536"/>
                <a:gd name="T11" fmla="*/ 0 60000 65536"/>
                <a:gd name="T12" fmla="*/ 0 60000 65536"/>
                <a:gd name="T13" fmla="*/ 0 60000 65536"/>
                <a:gd name="T14" fmla="*/ 0 60000 65536"/>
                <a:gd name="T15" fmla="*/ 0 w 94"/>
                <a:gd name="T16" fmla="*/ 0 h 125"/>
                <a:gd name="T17" fmla="*/ 94 w 94"/>
                <a:gd name="T18" fmla="*/ 125 h 125"/>
              </a:gdLst>
              <a:ahLst/>
              <a:cxnLst>
                <a:cxn ang="T10">
                  <a:pos x="T0" y="T1"/>
                </a:cxn>
                <a:cxn ang="T11">
                  <a:pos x="T2" y="T3"/>
                </a:cxn>
                <a:cxn ang="T12">
                  <a:pos x="T4" y="T5"/>
                </a:cxn>
                <a:cxn ang="T13">
                  <a:pos x="T6" y="T7"/>
                </a:cxn>
                <a:cxn ang="T14">
                  <a:pos x="T8" y="T9"/>
                </a:cxn>
              </a:cxnLst>
              <a:rect l="T15" t="T16" r="T17" b="T18"/>
              <a:pathLst>
                <a:path w="94" h="125">
                  <a:moveTo>
                    <a:pt x="85" y="125"/>
                  </a:moveTo>
                  <a:lnTo>
                    <a:pt x="0" y="7"/>
                  </a:lnTo>
                  <a:lnTo>
                    <a:pt x="7" y="0"/>
                  </a:lnTo>
                  <a:lnTo>
                    <a:pt x="94" y="118"/>
                  </a:lnTo>
                  <a:lnTo>
                    <a:pt x="85" y="125"/>
                  </a:lnTo>
                  <a:close/>
                </a:path>
              </a:pathLst>
            </a:custGeom>
            <a:solidFill>
              <a:schemeClr val="bg1"/>
            </a:solidFill>
            <a:ln w="9525">
              <a:noFill/>
              <a:round/>
              <a:headEnd/>
              <a:tailEnd/>
            </a:ln>
          </p:spPr>
          <p:txBody>
            <a:bodyPr/>
            <a:lstStyle/>
            <a:p>
              <a:endParaRPr lang="en-US"/>
            </a:p>
          </p:txBody>
        </p:sp>
        <p:sp>
          <p:nvSpPr>
            <p:cNvPr id="22847" name="Freeform 292"/>
            <p:cNvSpPr>
              <a:spLocks/>
            </p:cNvSpPr>
            <p:nvPr/>
          </p:nvSpPr>
          <p:spPr bwMode="auto">
            <a:xfrm>
              <a:off x="-2057400" y="4106862"/>
              <a:ext cx="168275" cy="179388"/>
            </a:xfrm>
            <a:custGeom>
              <a:avLst/>
              <a:gdLst>
                <a:gd name="T0" fmla="*/ 2147483647 w 106"/>
                <a:gd name="T1" fmla="*/ 2147483647 h 113"/>
                <a:gd name="T2" fmla="*/ 0 w 106"/>
                <a:gd name="T3" fmla="*/ 2147483647 h 113"/>
                <a:gd name="T4" fmla="*/ 2147483647 w 106"/>
                <a:gd name="T5" fmla="*/ 0 h 113"/>
                <a:gd name="T6" fmla="*/ 2147483647 w 106"/>
                <a:gd name="T7" fmla="*/ 2147483647 h 113"/>
                <a:gd name="T8" fmla="*/ 2147483647 w 106"/>
                <a:gd name="T9" fmla="*/ 2147483647 h 113"/>
                <a:gd name="T10" fmla="*/ 0 60000 65536"/>
                <a:gd name="T11" fmla="*/ 0 60000 65536"/>
                <a:gd name="T12" fmla="*/ 0 60000 65536"/>
                <a:gd name="T13" fmla="*/ 0 60000 65536"/>
                <a:gd name="T14" fmla="*/ 0 60000 65536"/>
                <a:gd name="T15" fmla="*/ 0 w 106"/>
                <a:gd name="T16" fmla="*/ 0 h 113"/>
                <a:gd name="T17" fmla="*/ 106 w 106"/>
                <a:gd name="T18" fmla="*/ 113 h 113"/>
              </a:gdLst>
              <a:ahLst/>
              <a:cxnLst>
                <a:cxn ang="T10">
                  <a:pos x="T0" y="T1"/>
                </a:cxn>
                <a:cxn ang="T11">
                  <a:pos x="T2" y="T3"/>
                </a:cxn>
                <a:cxn ang="T12">
                  <a:pos x="T4" y="T5"/>
                </a:cxn>
                <a:cxn ang="T13">
                  <a:pos x="T6" y="T7"/>
                </a:cxn>
                <a:cxn ang="T14">
                  <a:pos x="T8" y="T9"/>
                </a:cxn>
              </a:cxnLst>
              <a:rect l="T15" t="T16" r="T17" b="T18"/>
              <a:pathLst>
                <a:path w="106" h="113">
                  <a:moveTo>
                    <a:pt x="99" y="113"/>
                  </a:moveTo>
                  <a:lnTo>
                    <a:pt x="0" y="4"/>
                  </a:lnTo>
                  <a:lnTo>
                    <a:pt x="7" y="0"/>
                  </a:lnTo>
                  <a:lnTo>
                    <a:pt x="106" y="108"/>
                  </a:lnTo>
                  <a:lnTo>
                    <a:pt x="99" y="113"/>
                  </a:lnTo>
                  <a:close/>
                </a:path>
              </a:pathLst>
            </a:custGeom>
            <a:solidFill>
              <a:schemeClr val="bg1"/>
            </a:solidFill>
            <a:ln w="9525">
              <a:noFill/>
              <a:round/>
              <a:headEnd/>
              <a:tailEnd/>
            </a:ln>
          </p:spPr>
          <p:txBody>
            <a:bodyPr/>
            <a:lstStyle/>
            <a:p>
              <a:endParaRPr lang="en-US"/>
            </a:p>
          </p:txBody>
        </p:sp>
        <p:sp>
          <p:nvSpPr>
            <p:cNvPr id="22848" name="Freeform 293"/>
            <p:cNvSpPr>
              <a:spLocks/>
            </p:cNvSpPr>
            <p:nvPr/>
          </p:nvSpPr>
          <p:spPr bwMode="auto">
            <a:xfrm>
              <a:off x="-1900237" y="3952875"/>
              <a:ext cx="180975" cy="165100"/>
            </a:xfrm>
            <a:custGeom>
              <a:avLst/>
              <a:gdLst>
                <a:gd name="T0" fmla="*/ 2147483647 w 114"/>
                <a:gd name="T1" fmla="*/ 2147483647 h 104"/>
                <a:gd name="T2" fmla="*/ 0 w 114"/>
                <a:gd name="T3" fmla="*/ 2147483647 h 104"/>
                <a:gd name="T4" fmla="*/ 2147483647 w 114"/>
                <a:gd name="T5" fmla="*/ 0 h 104"/>
                <a:gd name="T6" fmla="*/ 2147483647 w 114"/>
                <a:gd name="T7" fmla="*/ 2147483647 h 104"/>
                <a:gd name="T8" fmla="*/ 2147483647 w 114"/>
                <a:gd name="T9" fmla="*/ 2147483647 h 104"/>
                <a:gd name="T10" fmla="*/ 0 60000 65536"/>
                <a:gd name="T11" fmla="*/ 0 60000 65536"/>
                <a:gd name="T12" fmla="*/ 0 60000 65536"/>
                <a:gd name="T13" fmla="*/ 0 60000 65536"/>
                <a:gd name="T14" fmla="*/ 0 60000 65536"/>
                <a:gd name="T15" fmla="*/ 0 w 114"/>
                <a:gd name="T16" fmla="*/ 0 h 104"/>
                <a:gd name="T17" fmla="*/ 114 w 114"/>
                <a:gd name="T18" fmla="*/ 104 h 104"/>
              </a:gdLst>
              <a:ahLst/>
              <a:cxnLst>
                <a:cxn ang="T10">
                  <a:pos x="T0" y="T1"/>
                </a:cxn>
                <a:cxn ang="T11">
                  <a:pos x="T2" y="T3"/>
                </a:cxn>
                <a:cxn ang="T12">
                  <a:pos x="T4" y="T5"/>
                </a:cxn>
                <a:cxn ang="T13">
                  <a:pos x="T6" y="T7"/>
                </a:cxn>
                <a:cxn ang="T14">
                  <a:pos x="T8" y="T9"/>
                </a:cxn>
              </a:cxnLst>
              <a:rect l="T15" t="T16" r="T17" b="T18"/>
              <a:pathLst>
                <a:path w="114" h="104">
                  <a:moveTo>
                    <a:pt x="106" y="104"/>
                  </a:moveTo>
                  <a:lnTo>
                    <a:pt x="0" y="4"/>
                  </a:lnTo>
                  <a:lnTo>
                    <a:pt x="5" y="0"/>
                  </a:lnTo>
                  <a:lnTo>
                    <a:pt x="114" y="97"/>
                  </a:lnTo>
                  <a:lnTo>
                    <a:pt x="106" y="104"/>
                  </a:lnTo>
                  <a:close/>
                </a:path>
              </a:pathLst>
            </a:custGeom>
            <a:solidFill>
              <a:schemeClr val="bg1"/>
            </a:solidFill>
            <a:ln w="9525">
              <a:noFill/>
              <a:round/>
              <a:headEnd/>
              <a:tailEnd/>
            </a:ln>
          </p:spPr>
          <p:txBody>
            <a:bodyPr/>
            <a:lstStyle/>
            <a:p>
              <a:endParaRPr lang="en-US"/>
            </a:p>
          </p:txBody>
        </p:sp>
        <p:sp>
          <p:nvSpPr>
            <p:cNvPr id="22849" name="Freeform 294"/>
            <p:cNvSpPr>
              <a:spLocks/>
            </p:cNvSpPr>
            <p:nvPr/>
          </p:nvSpPr>
          <p:spPr bwMode="auto">
            <a:xfrm>
              <a:off x="-1765300" y="3779837"/>
              <a:ext cx="198438" cy="150813"/>
            </a:xfrm>
            <a:custGeom>
              <a:avLst/>
              <a:gdLst>
                <a:gd name="T0" fmla="*/ 2147483647 w 125"/>
                <a:gd name="T1" fmla="*/ 2147483647 h 95"/>
                <a:gd name="T2" fmla="*/ 0 w 125"/>
                <a:gd name="T3" fmla="*/ 2147483647 h 95"/>
                <a:gd name="T4" fmla="*/ 2147483647 w 125"/>
                <a:gd name="T5" fmla="*/ 0 h 95"/>
                <a:gd name="T6" fmla="*/ 2147483647 w 125"/>
                <a:gd name="T7" fmla="*/ 2147483647 h 95"/>
                <a:gd name="T8" fmla="*/ 2147483647 w 125"/>
                <a:gd name="T9" fmla="*/ 2147483647 h 95"/>
                <a:gd name="T10" fmla="*/ 0 60000 65536"/>
                <a:gd name="T11" fmla="*/ 0 60000 65536"/>
                <a:gd name="T12" fmla="*/ 0 60000 65536"/>
                <a:gd name="T13" fmla="*/ 0 60000 65536"/>
                <a:gd name="T14" fmla="*/ 0 60000 65536"/>
                <a:gd name="T15" fmla="*/ 0 w 125"/>
                <a:gd name="T16" fmla="*/ 0 h 95"/>
                <a:gd name="T17" fmla="*/ 125 w 125"/>
                <a:gd name="T18" fmla="*/ 95 h 95"/>
              </a:gdLst>
              <a:ahLst/>
              <a:cxnLst>
                <a:cxn ang="T10">
                  <a:pos x="T0" y="T1"/>
                </a:cxn>
                <a:cxn ang="T11">
                  <a:pos x="T2" y="T3"/>
                </a:cxn>
                <a:cxn ang="T12">
                  <a:pos x="T4" y="T5"/>
                </a:cxn>
                <a:cxn ang="T13">
                  <a:pos x="T6" y="T7"/>
                </a:cxn>
                <a:cxn ang="T14">
                  <a:pos x="T8" y="T9"/>
                </a:cxn>
              </a:cxnLst>
              <a:rect l="T15" t="T16" r="T17" b="T18"/>
              <a:pathLst>
                <a:path w="125" h="95">
                  <a:moveTo>
                    <a:pt x="118" y="95"/>
                  </a:moveTo>
                  <a:lnTo>
                    <a:pt x="0" y="9"/>
                  </a:lnTo>
                  <a:lnTo>
                    <a:pt x="7" y="0"/>
                  </a:lnTo>
                  <a:lnTo>
                    <a:pt x="125" y="87"/>
                  </a:lnTo>
                  <a:lnTo>
                    <a:pt x="118" y="95"/>
                  </a:lnTo>
                  <a:close/>
                </a:path>
              </a:pathLst>
            </a:custGeom>
            <a:solidFill>
              <a:schemeClr val="bg1"/>
            </a:solidFill>
            <a:ln w="9525">
              <a:noFill/>
              <a:round/>
              <a:headEnd/>
              <a:tailEnd/>
            </a:ln>
          </p:spPr>
          <p:txBody>
            <a:bodyPr/>
            <a:lstStyle/>
            <a:p>
              <a:endParaRPr lang="en-US"/>
            </a:p>
          </p:txBody>
        </p:sp>
        <p:sp>
          <p:nvSpPr>
            <p:cNvPr id="22850" name="Freeform 295"/>
            <p:cNvSpPr>
              <a:spLocks/>
            </p:cNvSpPr>
            <p:nvPr/>
          </p:nvSpPr>
          <p:spPr bwMode="auto">
            <a:xfrm>
              <a:off x="-1543050" y="3405187"/>
              <a:ext cx="217488" cy="104775"/>
            </a:xfrm>
            <a:custGeom>
              <a:avLst/>
              <a:gdLst>
                <a:gd name="T0" fmla="*/ 2147483647 w 137"/>
                <a:gd name="T1" fmla="*/ 2147483647 h 66"/>
                <a:gd name="T2" fmla="*/ 0 w 137"/>
                <a:gd name="T3" fmla="*/ 2147483647 h 66"/>
                <a:gd name="T4" fmla="*/ 2147483647 w 137"/>
                <a:gd name="T5" fmla="*/ 0 h 66"/>
                <a:gd name="T6" fmla="*/ 2147483647 w 137"/>
                <a:gd name="T7" fmla="*/ 2147483647 h 66"/>
                <a:gd name="T8" fmla="*/ 2147483647 w 137"/>
                <a:gd name="T9" fmla="*/ 2147483647 h 66"/>
                <a:gd name="T10" fmla="*/ 0 60000 65536"/>
                <a:gd name="T11" fmla="*/ 0 60000 65536"/>
                <a:gd name="T12" fmla="*/ 0 60000 65536"/>
                <a:gd name="T13" fmla="*/ 0 60000 65536"/>
                <a:gd name="T14" fmla="*/ 0 60000 65536"/>
                <a:gd name="T15" fmla="*/ 0 w 137"/>
                <a:gd name="T16" fmla="*/ 0 h 66"/>
                <a:gd name="T17" fmla="*/ 137 w 137"/>
                <a:gd name="T18" fmla="*/ 66 h 66"/>
              </a:gdLst>
              <a:ahLst/>
              <a:cxnLst>
                <a:cxn ang="T10">
                  <a:pos x="T0" y="T1"/>
                </a:cxn>
                <a:cxn ang="T11">
                  <a:pos x="T2" y="T3"/>
                </a:cxn>
                <a:cxn ang="T12">
                  <a:pos x="T4" y="T5"/>
                </a:cxn>
                <a:cxn ang="T13">
                  <a:pos x="T6" y="T7"/>
                </a:cxn>
                <a:cxn ang="T14">
                  <a:pos x="T8" y="T9"/>
                </a:cxn>
              </a:cxnLst>
              <a:rect l="T15" t="T16" r="T17" b="T18"/>
              <a:pathLst>
                <a:path w="137" h="66">
                  <a:moveTo>
                    <a:pt x="132" y="66"/>
                  </a:moveTo>
                  <a:lnTo>
                    <a:pt x="0" y="7"/>
                  </a:lnTo>
                  <a:lnTo>
                    <a:pt x="2" y="0"/>
                  </a:lnTo>
                  <a:lnTo>
                    <a:pt x="137" y="59"/>
                  </a:lnTo>
                  <a:lnTo>
                    <a:pt x="132" y="66"/>
                  </a:lnTo>
                  <a:close/>
                </a:path>
              </a:pathLst>
            </a:custGeom>
            <a:solidFill>
              <a:schemeClr val="bg1"/>
            </a:solidFill>
            <a:ln w="9525">
              <a:noFill/>
              <a:round/>
              <a:headEnd/>
              <a:tailEnd/>
            </a:ln>
          </p:spPr>
          <p:txBody>
            <a:bodyPr/>
            <a:lstStyle/>
            <a:p>
              <a:endParaRPr lang="en-US"/>
            </a:p>
          </p:txBody>
        </p:sp>
        <p:sp>
          <p:nvSpPr>
            <p:cNvPr id="22851" name="Freeform 296"/>
            <p:cNvSpPr>
              <a:spLocks/>
            </p:cNvSpPr>
            <p:nvPr/>
          </p:nvSpPr>
          <p:spPr bwMode="auto">
            <a:xfrm>
              <a:off x="-1465262" y="3198812"/>
              <a:ext cx="222250" cy="85725"/>
            </a:xfrm>
            <a:custGeom>
              <a:avLst/>
              <a:gdLst>
                <a:gd name="T0" fmla="*/ 2147483647 w 140"/>
                <a:gd name="T1" fmla="*/ 2147483647 h 54"/>
                <a:gd name="T2" fmla="*/ 0 w 140"/>
                <a:gd name="T3" fmla="*/ 2147483647 h 54"/>
                <a:gd name="T4" fmla="*/ 2147483647 w 140"/>
                <a:gd name="T5" fmla="*/ 0 h 54"/>
                <a:gd name="T6" fmla="*/ 2147483647 w 140"/>
                <a:gd name="T7" fmla="*/ 2147483647 h 54"/>
                <a:gd name="T8" fmla="*/ 2147483647 w 140"/>
                <a:gd name="T9" fmla="*/ 2147483647 h 54"/>
                <a:gd name="T10" fmla="*/ 0 60000 65536"/>
                <a:gd name="T11" fmla="*/ 0 60000 65536"/>
                <a:gd name="T12" fmla="*/ 0 60000 65536"/>
                <a:gd name="T13" fmla="*/ 0 60000 65536"/>
                <a:gd name="T14" fmla="*/ 0 60000 65536"/>
                <a:gd name="T15" fmla="*/ 0 w 140"/>
                <a:gd name="T16" fmla="*/ 0 h 54"/>
                <a:gd name="T17" fmla="*/ 140 w 140"/>
                <a:gd name="T18" fmla="*/ 54 h 54"/>
              </a:gdLst>
              <a:ahLst/>
              <a:cxnLst>
                <a:cxn ang="T10">
                  <a:pos x="T0" y="T1"/>
                </a:cxn>
                <a:cxn ang="T11">
                  <a:pos x="T2" y="T3"/>
                </a:cxn>
                <a:cxn ang="T12">
                  <a:pos x="T4" y="T5"/>
                </a:cxn>
                <a:cxn ang="T13">
                  <a:pos x="T6" y="T7"/>
                </a:cxn>
                <a:cxn ang="T14">
                  <a:pos x="T8" y="T9"/>
                </a:cxn>
              </a:cxnLst>
              <a:rect l="T15" t="T16" r="T17" b="T18"/>
              <a:pathLst>
                <a:path w="140" h="54">
                  <a:moveTo>
                    <a:pt x="137" y="54"/>
                  </a:moveTo>
                  <a:lnTo>
                    <a:pt x="0" y="9"/>
                  </a:lnTo>
                  <a:lnTo>
                    <a:pt x="3" y="0"/>
                  </a:lnTo>
                  <a:lnTo>
                    <a:pt x="140" y="45"/>
                  </a:lnTo>
                  <a:lnTo>
                    <a:pt x="137" y="54"/>
                  </a:lnTo>
                  <a:close/>
                </a:path>
              </a:pathLst>
            </a:custGeom>
            <a:solidFill>
              <a:schemeClr val="bg1"/>
            </a:solidFill>
            <a:ln w="9525">
              <a:noFill/>
              <a:round/>
              <a:headEnd/>
              <a:tailEnd/>
            </a:ln>
          </p:spPr>
          <p:txBody>
            <a:bodyPr/>
            <a:lstStyle/>
            <a:p>
              <a:endParaRPr lang="en-US"/>
            </a:p>
          </p:txBody>
        </p:sp>
        <p:sp>
          <p:nvSpPr>
            <p:cNvPr id="22852" name="Freeform 297"/>
            <p:cNvSpPr>
              <a:spLocks/>
            </p:cNvSpPr>
            <p:nvPr/>
          </p:nvSpPr>
          <p:spPr bwMode="auto">
            <a:xfrm>
              <a:off x="-1408112" y="2989262"/>
              <a:ext cx="228600" cy="63500"/>
            </a:xfrm>
            <a:custGeom>
              <a:avLst/>
              <a:gdLst>
                <a:gd name="T0" fmla="*/ 2147483647 w 144"/>
                <a:gd name="T1" fmla="*/ 2147483647 h 40"/>
                <a:gd name="T2" fmla="*/ 0 w 144"/>
                <a:gd name="T3" fmla="*/ 2147483647 h 40"/>
                <a:gd name="T4" fmla="*/ 2147483647 w 144"/>
                <a:gd name="T5" fmla="*/ 0 h 40"/>
                <a:gd name="T6" fmla="*/ 2147483647 w 144"/>
                <a:gd name="T7" fmla="*/ 2147483647 h 40"/>
                <a:gd name="T8" fmla="*/ 2147483647 w 144"/>
                <a:gd name="T9" fmla="*/ 2147483647 h 40"/>
                <a:gd name="T10" fmla="*/ 0 60000 65536"/>
                <a:gd name="T11" fmla="*/ 0 60000 65536"/>
                <a:gd name="T12" fmla="*/ 0 60000 65536"/>
                <a:gd name="T13" fmla="*/ 0 60000 65536"/>
                <a:gd name="T14" fmla="*/ 0 60000 65536"/>
                <a:gd name="T15" fmla="*/ 0 w 144"/>
                <a:gd name="T16" fmla="*/ 0 h 40"/>
                <a:gd name="T17" fmla="*/ 144 w 144"/>
                <a:gd name="T18" fmla="*/ 40 h 40"/>
              </a:gdLst>
              <a:ahLst/>
              <a:cxnLst>
                <a:cxn ang="T10">
                  <a:pos x="T0" y="T1"/>
                </a:cxn>
                <a:cxn ang="T11">
                  <a:pos x="T2" y="T3"/>
                </a:cxn>
                <a:cxn ang="T12">
                  <a:pos x="T4" y="T5"/>
                </a:cxn>
                <a:cxn ang="T13">
                  <a:pos x="T6" y="T7"/>
                </a:cxn>
                <a:cxn ang="T14">
                  <a:pos x="T8" y="T9"/>
                </a:cxn>
              </a:cxnLst>
              <a:rect l="T15" t="T16" r="T17" b="T18"/>
              <a:pathLst>
                <a:path w="144" h="40">
                  <a:moveTo>
                    <a:pt x="141" y="40"/>
                  </a:moveTo>
                  <a:lnTo>
                    <a:pt x="0" y="9"/>
                  </a:lnTo>
                  <a:lnTo>
                    <a:pt x="2" y="0"/>
                  </a:lnTo>
                  <a:lnTo>
                    <a:pt x="144" y="30"/>
                  </a:lnTo>
                  <a:lnTo>
                    <a:pt x="141" y="40"/>
                  </a:lnTo>
                  <a:close/>
                </a:path>
              </a:pathLst>
            </a:custGeom>
            <a:solidFill>
              <a:schemeClr val="bg1"/>
            </a:solidFill>
            <a:ln w="9525">
              <a:noFill/>
              <a:round/>
              <a:headEnd/>
              <a:tailEnd/>
            </a:ln>
          </p:spPr>
          <p:txBody>
            <a:bodyPr/>
            <a:lstStyle/>
            <a:p>
              <a:endParaRPr lang="en-US"/>
            </a:p>
          </p:txBody>
        </p:sp>
        <p:sp>
          <p:nvSpPr>
            <p:cNvPr id="22853" name="Freeform 298"/>
            <p:cNvSpPr>
              <a:spLocks/>
            </p:cNvSpPr>
            <p:nvPr/>
          </p:nvSpPr>
          <p:spPr bwMode="auto">
            <a:xfrm>
              <a:off x="-1374775" y="2774950"/>
              <a:ext cx="231775" cy="38100"/>
            </a:xfrm>
            <a:custGeom>
              <a:avLst/>
              <a:gdLst>
                <a:gd name="T0" fmla="*/ 2147483647 w 146"/>
                <a:gd name="T1" fmla="*/ 2147483647 h 24"/>
                <a:gd name="T2" fmla="*/ 0 w 146"/>
                <a:gd name="T3" fmla="*/ 2147483647 h 24"/>
                <a:gd name="T4" fmla="*/ 2147483647 w 146"/>
                <a:gd name="T5" fmla="*/ 0 h 24"/>
                <a:gd name="T6" fmla="*/ 2147483647 w 146"/>
                <a:gd name="T7" fmla="*/ 2147483647 h 24"/>
                <a:gd name="T8" fmla="*/ 2147483647 w 146"/>
                <a:gd name="T9" fmla="*/ 2147483647 h 24"/>
                <a:gd name="T10" fmla="*/ 0 60000 65536"/>
                <a:gd name="T11" fmla="*/ 0 60000 65536"/>
                <a:gd name="T12" fmla="*/ 0 60000 65536"/>
                <a:gd name="T13" fmla="*/ 0 60000 65536"/>
                <a:gd name="T14" fmla="*/ 0 60000 65536"/>
                <a:gd name="T15" fmla="*/ 0 w 146"/>
                <a:gd name="T16" fmla="*/ 0 h 24"/>
                <a:gd name="T17" fmla="*/ 146 w 146"/>
                <a:gd name="T18" fmla="*/ 24 h 24"/>
              </a:gdLst>
              <a:ahLst/>
              <a:cxnLst>
                <a:cxn ang="T10">
                  <a:pos x="T0" y="T1"/>
                </a:cxn>
                <a:cxn ang="T11">
                  <a:pos x="T2" y="T3"/>
                </a:cxn>
                <a:cxn ang="T12">
                  <a:pos x="T4" y="T5"/>
                </a:cxn>
                <a:cxn ang="T13">
                  <a:pos x="T6" y="T7"/>
                </a:cxn>
                <a:cxn ang="T14">
                  <a:pos x="T8" y="T9"/>
                </a:cxn>
              </a:cxnLst>
              <a:rect l="T15" t="T16" r="T17" b="T18"/>
              <a:pathLst>
                <a:path w="146" h="24">
                  <a:moveTo>
                    <a:pt x="144" y="24"/>
                  </a:moveTo>
                  <a:lnTo>
                    <a:pt x="0" y="9"/>
                  </a:lnTo>
                  <a:lnTo>
                    <a:pt x="2" y="0"/>
                  </a:lnTo>
                  <a:lnTo>
                    <a:pt x="146" y="14"/>
                  </a:lnTo>
                  <a:lnTo>
                    <a:pt x="144" y="24"/>
                  </a:lnTo>
                  <a:close/>
                </a:path>
              </a:pathLst>
            </a:custGeom>
            <a:solidFill>
              <a:schemeClr val="bg1"/>
            </a:solidFill>
            <a:ln w="9525">
              <a:noFill/>
              <a:round/>
              <a:headEnd/>
              <a:tailEnd/>
            </a:ln>
          </p:spPr>
          <p:txBody>
            <a:bodyPr/>
            <a:lstStyle/>
            <a:p>
              <a:endParaRPr lang="en-US"/>
            </a:p>
          </p:txBody>
        </p:sp>
        <p:sp>
          <p:nvSpPr>
            <p:cNvPr id="22854" name="Rectangle 299"/>
            <p:cNvSpPr>
              <a:spLocks noChangeArrowheads="1"/>
            </p:cNvSpPr>
            <p:nvPr/>
          </p:nvSpPr>
          <p:spPr bwMode="auto">
            <a:xfrm>
              <a:off x="-1363662" y="2557462"/>
              <a:ext cx="231775" cy="14288"/>
            </a:xfrm>
            <a:prstGeom prst="rect">
              <a:avLst/>
            </a:prstGeom>
            <a:solidFill>
              <a:schemeClr val="bg1"/>
            </a:solidFill>
            <a:ln w="9525">
              <a:noFill/>
              <a:miter lim="800000"/>
              <a:headEnd/>
              <a:tailEnd/>
            </a:ln>
          </p:spPr>
          <p:txBody>
            <a:bodyPr/>
            <a:lstStyle/>
            <a:p>
              <a:endParaRPr lang="en-US"/>
            </a:p>
          </p:txBody>
        </p:sp>
        <p:sp>
          <p:nvSpPr>
            <p:cNvPr id="22855" name="Freeform 300"/>
            <p:cNvSpPr>
              <a:spLocks/>
            </p:cNvSpPr>
            <p:nvPr/>
          </p:nvSpPr>
          <p:spPr bwMode="auto">
            <a:xfrm>
              <a:off x="-1374775" y="2317750"/>
              <a:ext cx="231775" cy="36513"/>
            </a:xfrm>
            <a:custGeom>
              <a:avLst/>
              <a:gdLst>
                <a:gd name="T0" fmla="*/ 2147483647 w 146"/>
                <a:gd name="T1" fmla="*/ 2147483647 h 23"/>
                <a:gd name="T2" fmla="*/ 0 w 146"/>
                <a:gd name="T3" fmla="*/ 2147483647 h 23"/>
                <a:gd name="T4" fmla="*/ 2147483647 w 146"/>
                <a:gd name="T5" fmla="*/ 0 h 23"/>
                <a:gd name="T6" fmla="*/ 2147483647 w 146"/>
                <a:gd name="T7" fmla="*/ 2147483647 h 23"/>
                <a:gd name="T8" fmla="*/ 2147483647 w 146"/>
                <a:gd name="T9" fmla="*/ 2147483647 h 23"/>
                <a:gd name="T10" fmla="*/ 0 60000 65536"/>
                <a:gd name="T11" fmla="*/ 0 60000 65536"/>
                <a:gd name="T12" fmla="*/ 0 60000 65536"/>
                <a:gd name="T13" fmla="*/ 0 60000 65536"/>
                <a:gd name="T14" fmla="*/ 0 60000 65536"/>
                <a:gd name="T15" fmla="*/ 0 w 146"/>
                <a:gd name="T16" fmla="*/ 0 h 23"/>
                <a:gd name="T17" fmla="*/ 146 w 146"/>
                <a:gd name="T18" fmla="*/ 23 h 23"/>
              </a:gdLst>
              <a:ahLst/>
              <a:cxnLst>
                <a:cxn ang="T10">
                  <a:pos x="T0" y="T1"/>
                </a:cxn>
                <a:cxn ang="T11">
                  <a:pos x="T2" y="T3"/>
                </a:cxn>
                <a:cxn ang="T12">
                  <a:pos x="T4" y="T5"/>
                </a:cxn>
                <a:cxn ang="T13">
                  <a:pos x="T6" y="T7"/>
                </a:cxn>
                <a:cxn ang="T14">
                  <a:pos x="T8" y="T9"/>
                </a:cxn>
              </a:cxnLst>
              <a:rect l="T15" t="T16" r="T17" b="T18"/>
              <a:pathLst>
                <a:path w="146" h="23">
                  <a:moveTo>
                    <a:pt x="2" y="23"/>
                  </a:moveTo>
                  <a:lnTo>
                    <a:pt x="0" y="14"/>
                  </a:lnTo>
                  <a:lnTo>
                    <a:pt x="144" y="0"/>
                  </a:lnTo>
                  <a:lnTo>
                    <a:pt x="146" y="9"/>
                  </a:lnTo>
                  <a:lnTo>
                    <a:pt x="2" y="23"/>
                  </a:lnTo>
                  <a:close/>
                </a:path>
              </a:pathLst>
            </a:custGeom>
            <a:solidFill>
              <a:schemeClr val="bg1"/>
            </a:solidFill>
            <a:ln w="9525">
              <a:noFill/>
              <a:round/>
              <a:headEnd/>
              <a:tailEnd/>
            </a:ln>
          </p:spPr>
          <p:txBody>
            <a:bodyPr/>
            <a:lstStyle/>
            <a:p>
              <a:endParaRPr lang="en-US"/>
            </a:p>
          </p:txBody>
        </p:sp>
        <p:sp>
          <p:nvSpPr>
            <p:cNvPr id="22856" name="Freeform 301"/>
            <p:cNvSpPr>
              <a:spLocks/>
            </p:cNvSpPr>
            <p:nvPr/>
          </p:nvSpPr>
          <p:spPr bwMode="auto">
            <a:xfrm>
              <a:off x="-1408112" y="2078037"/>
              <a:ext cx="228600" cy="63500"/>
            </a:xfrm>
            <a:custGeom>
              <a:avLst/>
              <a:gdLst>
                <a:gd name="T0" fmla="*/ 2147483647 w 144"/>
                <a:gd name="T1" fmla="*/ 2147483647 h 40"/>
                <a:gd name="T2" fmla="*/ 0 w 144"/>
                <a:gd name="T3" fmla="*/ 2147483647 h 40"/>
                <a:gd name="T4" fmla="*/ 2147483647 w 144"/>
                <a:gd name="T5" fmla="*/ 0 h 40"/>
                <a:gd name="T6" fmla="*/ 2147483647 w 144"/>
                <a:gd name="T7" fmla="*/ 2147483647 h 40"/>
                <a:gd name="T8" fmla="*/ 2147483647 w 144"/>
                <a:gd name="T9" fmla="*/ 2147483647 h 40"/>
                <a:gd name="T10" fmla="*/ 0 60000 65536"/>
                <a:gd name="T11" fmla="*/ 0 60000 65536"/>
                <a:gd name="T12" fmla="*/ 0 60000 65536"/>
                <a:gd name="T13" fmla="*/ 0 60000 65536"/>
                <a:gd name="T14" fmla="*/ 0 60000 65536"/>
                <a:gd name="T15" fmla="*/ 0 w 144"/>
                <a:gd name="T16" fmla="*/ 0 h 40"/>
                <a:gd name="T17" fmla="*/ 144 w 144"/>
                <a:gd name="T18" fmla="*/ 40 h 40"/>
              </a:gdLst>
              <a:ahLst/>
              <a:cxnLst>
                <a:cxn ang="T10">
                  <a:pos x="T0" y="T1"/>
                </a:cxn>
                <a:cxn ang="T11">
                  <a:pos x="T2" y="T3"/>
                </a:cxn>
                <a:cxn ang="T12">
                  <a:pos x="T4" y="T5"/>
                </a:cxn>
                <a:cxn ang="T13">
                  <a:pos x="T6" y="T7"/>
                </a:cxn>
                <a:cxn ang="T14">
                  <a:pos x="T8" y="T9"/>
                </a:cxn>
              </a:cxnLst>
              <a:rect l="T15" t="T16" r="T17" b="T18"/>
              <a:pathLst>
                <a:path w="144" h="40">
                  <a:moveTo>
                    <a:pt x="2" y="40"/>
                  </a:moveTo>
                  <a:lnTo>
                    <a:pt x="0" y="30"/>
                  </a:lnTo>
                  <a:lnTo>
                    <a:pt x="141" y="0"/>
                  </a:lnTo>
                  <a:lnTo>
                    <a:pt x="144" y="9"/>
                  </a:lnTo>
                  <a:lnTo>
                    <a:pt x="2" y="40"/>
                  </a:lnTo>
                  <a:close/>
                </a:path>
              </a:pathLst>
            </a:custGeom>
            <a:solidFill>
              <a:schemeClr val="bg1"/>
            </a:solidFill>
            <a:ln w="9525">
              <a:noFill/>
              <a:round/>
              <a:headEnd/>
              <a:tailEnd/>
            </a:ln>
          </p:spPr>
          <p:txBody>
            <a:bodyPr/>
            <a:lstStyle/>
            <a:p>
              <a:endParaRPr lang="en-US"/>
            </a:p>
          </p:txBody>
        </p:sp>
        <p:sp>
          <p:nvSpPr>
            <p:cNvPr id="22857" name="Freeform 302"/>
            <p:cNvSpPr>
              <a:spLocks/>
            </p:cNvSpPr>
            <p:nvPr/>
          </p:nvSpPr>
          <p:spPr bwMode="auto">
            <a:xfrm>
              <a:off x="-1465262" y="1844675"/>
              <a:ext cx="222250" cy="82550"/>
            </a:xfrm>
            <a:custGeom>
              <a:avLst/>
              <a:gdLst>
                <a:gd name="T0" fmla="*/ 2147483647 w 140"/>
                <a:gd name="T1" fmla="*/ 2147483647 h 52"/>
                <a:gd name="T2" fmla="*/ 0 w 140"/>
                <a:gd name="T3" fmla="*/ 2147483647 h 52"/>
                <a:gd name="T4" fmla="*/ 2147483647 w 140"/>
                <a:gd name="T5" fmla="*/ 0 h 52"/>
                <a:gd name="T6" fmla="*/ 2147483647 w 140"/>
                <a:gd name="T7" fmla="*/ 2147483647 h 52"/>
                <a:gd name="T8" fmla="*/ 2147483647 w 140"/>
                <a:gd name="T9" fmla="*/ 2147483647 h 52"/>
                <a:gd name="T10" fmla="*/ 0 60000 65536"/>
                <a:gd name="T11" fmla="*/ 0 60000 65536"/>
                <a:gd name="T12" fmla="*/ 0 60000 65536"/>
                <a:gd name="T13" fmla="*/ 0 60000 65536"/>
                <a:gd name="T14" fmla="*/ 0 60000 65536"/>
                <a:gd name="T15" fmla="*/ 0 w 140"/>
                <a:gd name="T16" fmla="*/ 0 h 52"/>
                <a:gd name="T17" fmla="*/ 140 w 140"/>
                <a:gd name="T18" fmla="*/ 52 h 52"/>
              </a:gdLst>
              <a:ahLst/>
              <a:cxnLst>
                <a:cxn ang="T10">
                  <a:pos x="T0" y="T1"/>
                </a:cxn>
                <a:cxn ang="T11">
                  <a:pos x="T2" y="T3"/>
                </a:cxn>
                <a:cxn ang="T12">
                  <a:pos x="T4" y="T5"/>
                </a:cxn>
                <a:cxn ang="T13">
                  <a:pos x="T6" y="T7"/>
                </a:cxn>
                <a:cxn ang="T14">
                  <a:pos x="T8" y="T9"/>
                </a:cxn>
              </a:cxnLst>
              <a:rect l="T15" t="T16" r="T17" b="T18"/>
              <a:pathLst>
                <a:path w="140" h="52">
                  <a:moveTo>
                    <a:pt x="3" y="52"/>
                  </a:moveTo>
                  <a:lnTo>
                    <a:pt x="0" y="45"/>
                  </a:lnTo>
                  <a:lnTo>
                    <a:pt x="137" y="0"/>
                  </a:lnTo>
                  <a:lnTo>
                    <a:pt x="140" y="7"/>
                  </a:lnTo>
                  <a:lnTo>
                    <a:pt x="3" y="52"/>
                  </a:lnTo>
                  <a:close/>
                </a:path>
              </a:pathLst>
            </a:custGeom>
            <a:solidFill>
              <a:schemeClr val="bg1"/>
            </a:solidFill>
            <a:ln w="9525">
              <a:noFill/>
              <a:round/>
              <a:headEnd/>
              <a:tailEnd/>
            </a:ln>
          </p:spPr>
          <p:txBody>
            <a:bodyPr/>
            <a:lstStyle/>
            <a:p>
              <a:endParaRPr lang="en-US"/>
            </a:p>
          </p:txBody>
        </p:sp>
        <p:sp>
          <p:nvSpPr>
            <p:cNvPr id="22858" name="Freeform 303"/>
            <p:cNvSpPr>
              <a:spLocks/>
            </p:cNvSpPr>
            <p:nvPr/>
          </p:nvSpPr>
          <p:spPr bwMode="auto">
            <a:xfrm>
              <a:off x="-1543050" y="1619250"/>
              <a:ext cx="217488" cy="104775"/>
            </a:xfrm>
            <a:custGeom>
              <a:avLst/>
              <a:gdLst>
                <a:gd name="T0" fmla="*/ 2147483647 w 137"/>
                <a:gd name="T1" fmla="*/ 2147483647 h 66"/>
                <a:gd name="T2" fmla="*/ 0 w 137"/>
                <a:gd name="T3" fmla="*/ 2147483647 h 66"/>
                <a:gd name="T4" fmla="*/ 2147483647 w 137"/>
                <a:gd name="T5" fmla="*/ 0 h 66"/>
                <a:gd name="T6" fmla="*/ 2147483647 w 137"/>
                <a:gd name="T7" fmla="*/ 2147483647 h 66"/>
                <a:gd name="T8" fmla="*/ 2147483647 w 137"/>
                <a:gd name="T9" fmla="*/ 2147483647 h 66"/>
                <a:gd name="T10" fmla="*/ 0 60000 65536"/>
                <a:gd name="T11" fmla="*/ 0 60000 65536"/>
                <a:gd name="T12" fmla="*/ 0 60000 65536"/>
                <a:gd name="T13" fmla="*/ 0 60000 65536"/>
                <a:gd name="T14" fmla="*/ 0 60000 65536"/>
                <a:gd name="T15" fmla="*/ 0 w 137"/>
                <a:gd name="T16" fmla="*/ 0 h 66"/>
                <a:gd name="T17" fmla="*/ 137 w 137"/>
                <a:gd name="T18" fmla="*/ 66 h 66"/>
              </a:gdLst>
              <a:ahLst/>
              <a:cxnLst>
                <a:cxn ang="T10">
                  <a:pos x="T0" y="T1"/>
                </a:cxn>
                <a:cxn ang="T11">
                  <a:pos x="T2" y="T3"/>
                </a:cxn>
                <a:cxn ang="T12">
                  <a:pos x="T4" y="T5"/>
                </a:cxn>
                <a:cxn ang="T13">
                  <a:pos x="T6" y="T7"/>
                </a:cxn>
                <a:cxn ang="T14">
                  <a:pos x="T8" y="T9"/>
                </a:cxn>
              </a:cxnLst>
              <a:rect l="T15" t="T16" r="T17" b="T18"/>
              <a:pathLst>
                <a:path w="137" h="66">
                  <a:moveTo>
                    <a:pt x="2" y="66"/>
                  </a:moveTo>
                  <a:lnTo>
                    <a:pt x="0" y="59"/>
                  </a:lnTo>
                  <a:lnTo>
                    <a:pt x="132" y="0"/>
                  </a:lnTo>
                  <a:lnTo>
                    <a:pt x="137" y="7"/>
                  </a:lnTo>
                  <a:lnTo>
                    <a:pt x="2" y="66"/>
                  </a:lnTo>
                  <a:close/>
                </a:path>
              </a:pathLst>
            </a:custGeom>
            <a:solidFill>
              <a:schemeClr val="bg1"/>
            </a:solidFill>
            <a:ln w="9525">
              <a:noFill/>
              <a:round/>
              <a:headEnd/>
              <a:tailEnd/>
            </a:ln>
          </p:spPr>
          <p:txBody>
            <a:bodyPr/>
            <a:lstStyle/>
            <a:p>
              <a:endParaRPr lang="en-US"/>
            </a:p>
          </p:txBody>
        </p:sp>
        <p:sp>
          <p:nvSpPr>
            <p:cNvPr id="22859" name="Freeform 304"/>
            <p:cNvSpPr>
              <a:spLocks/>
            </p:cNvSpPr>
            <p:nvPr/>
          </p:nvSpPr>
          <p:spPr bwMode="auto">
            <a:xfrm>
              <a:off x="-1765300" y="1200150"/>
              <a:ext cx="198438" cy="149225"/>
            </a:xfrm>
            <a:custGeom>
              <a:avLst/>
              <a:gdLst>
                <a:gd name="T0" fmla="*/ 2147483647 w 125"/>
                <a:gd name="T1" fmla="*/ 2147483647 h 94"/>
                <a:gd name="T2" fmla="*/ 0 w 125"/>
                <a:gd name="T3" fmla="*/ 2147483647 h 94"/>
                <a:gd name="T4" fmla="*/ 2147483647 w 125"/>
                <a:gd name="T5" fmla="*/ 0 h 94"/>
                <a:gd name="T6" fmla="*/ 2147483647 w 125"/>
                <a:gd name="T7" fmla="*/ 2147483647 h 94"/>
                <a:gd name="T8" fmla="*/ 2147483647 w 125"/>
                <a:gd name="T9" fmla="*/ 2147483647 h 94"/>
                <a:gd name="T10" fmla="*/ 0 60000 65536"/>
                <a:gd name="T11" fmla="*/ 0 60000 65536"/>
                <a:gd name="T12" fmla="*/ 0 60000 65536"/>
                <a:gd name="T13" fmla="*/ 0 60000 65536"/>
                <a:gd name="T14" fmla="*/ 0 60000 65536"/>
                <a:gd name="T15" fmla="*/ 0 w 125"/>
                <a:gd name="T16" fmla="*/ 0 h 94"/>
                <a:gd name="T17" fmla="*/ 125 w 125"/>
                <a:gd name="T18" fmla="*/ 94 h 94"/>
              </a:gdLst>
              <a:ahLst/>
              <a:cxnLst>
                <a:cxn ang="T10">
                  <a:pos x="T0" y="T1"/>
                </a:cxn>
                <a:cxn ang="T11">
                  <a:pos x="T2" y="T3"/>
                </a:cxn>
                <a:cxn ang="T12">
                  <a:pos x="T4" y="T5"/>
                </a:cxn>
                <a:cxn ang="T13">
                  <a:pos x="T6" y="T7"/>
                </a:cxn>
                <a:cxn ang="T14">
                  <a:pos x="T8" y="T9"/>
                </a:cxn>
              </a:cxnLst>
              <a:rect l="T15" t="T16" r="T17" b="T18"/>
              <a:pathLst>
                <a:path w="125" h="94">
                  <a:moveTo>
                    <a:pt x="7" y="94"/>
                  </a:moveTo>
                  <a:lnTo>
                    <a:pt x="0" y="85"/>
                  </a:lnTo>
                  <a:lnTo>
                    <a:pt x="118" y="0"/>
                  </a:lnTo>
                  <a:lnTo>
                    <a:pt x="125" y="7"/>
                  </a:lnTo>
                  <a:lnTo>
                    <a:pt x="7" y="94"/>
                  </a:lnTo>
                  <a:close/>
                </a:path>
              </a:pathLst>
            </a:custGeom>
            <a:solidFill>
              <a:schemeClr val="bg1"/>
            </a:solidFill>
            <a:ln w="9525">
              <a:noFill/>
              <a:round/>
              <a:headEnd/>
              <a:tailEnd/>
            </a:ln>
          </p:spPr>
          <p:txBody>
            <a:bodyPr/>
            <a:lstStyle/>
            <a:p>
              <a:endParaRPr lang="en-US"/>
            </a:p>
          </p:txBody>
        </p:sp>
        <p:sp>
          <p:nvSpPr>
            <p:cNvPr id="22860" name="Freeform 305"/>
            <p:cNvSpPr>
              <a:spLocks/>
            </p:cNvSpPr>
            <p:nvPr/>
          </p:nvSpPr>
          <p:spPr bwMode="auto">
            <a:xfrm>
              <a:off x="-1900237" y="1012825"/>
              <a:ext cx="180975" cy="165100"/>
            </a:xfrm>
            <a:custGeom>
              <a:avLst/>
              <a:gdLst>
                <a:gd name="T0" fmla="*/ 2147483647 w 114"/>
                <a:gd name="T1" fmla="*/ 2147483647 h 104"/>
                <a:gd name="T2" fmla="*/ 0 w 114"/>
                <a:gd name="T3" fmla="*/ 2147483647 h 104"/>
                <a:gd name="T4" fmla="*/ 2147483647 w 114"/>
                <a:gd name="T5" fmla="*/ 0 h 104"/>
                <a:gd name="T6" fmla="*/ 2147483647 w 114"/>
                <a:gd name="T7" fmla="*/ 2147483647 h 104"/>
                <a:gd name="T8" fmla="*/ 2147483647 w 114"/>
                <a:gd name="T9" fmla="*/ 2147483647 h 104"/>
                <a:gd name="T10" fmla="*/ 0 60000 65536"/>
                <a:gd name="T11" fmla="*/ 0 60000 65536"/>
                <a:gd name="T12" fmla="*/ 0 60000 65536"/>
                <a:gd name="T13" fmla="*/ 0 60000 65536"/>
                <a:gd name="T14" fmla="*/ 0 60000 65536"/>
                <a:gd name="T15" fmla="*/ 0 w 114"/>
                <a:gd name="T16" fmla="*/ 0 h 104"/>
                <a:gd name="T17" fmla="*/ 114 w 114"/>
                <a:gd name="T18" fmla="*/ 104 h 104"/>
              </a:gdLst>
              <a:ahLst/>
              <a:cxnLst>
                <a:cxn ang="T10">
                  <a:pos x="T0" y="T1"/>
                </a:cxn>
                <a:cxn ang="T11">
                  <a:pos x="T2" y="T3"/>
                </a:cxn>
                <a:cxn ang="T12">
                  <a:pos x="T4" y="T5"/>
                </a:cxn>
                <a:cxn ang="T13">
                  <a:pos x="T6" y="T7"/>
                </a:cxn>
                <a:cxn ang="T14">
                  <a:pos x="T8" y="T9"/>
                </a:cxn>
              </a:cxnLst>
              <a:rect l="T15" t="T16" r="T17" b="T18"/>
              <a:pathLst>
                <a:path w="114" h="104">
                  <a:moveTo>
                    <a:pt x="5" y="104"/>
                  </a:moveTo>
                  <a:lnTo>
                    <a:pt x="0" y="96"/>
                  </a:lnTo>
                  <a:lnTo>
                    <a:pt x="106" y="0"/>
                  </a:lnTo>
                  <a:lnTo>
                    <a:pt x="114" y="7"/>
                  </a:lnTo>
                  <a:lnTo>
                    <a:pt x="5" y="104"/>
                  </a:lnTo>
                  <a:close/>
                </a:path>
              </a:pathLst>
            </a:custGeom>
            <a:solidFill>
              <a:schemeClr val="bg1"/>
            </a:solidFill>
            <a:ln w="9525">
              <a:noFill/>
              <a:round/>
              <a:headEnd/>
              <a:tailEnd/>
            </a:ln>
          </p:spPr>
          <p:txBody>
            <a:bodyPr/>
            <a:lstStyle/>
            <a:p>
              <a:endParaRPr lang="en-US"/>
            </a:p>
          </p:txBody>
        </p:sp>
        <p:sp>
          <p:nvSpPr>
            <p:cNvPr id="22861" name="Freeform 306"/>
            <p:cNvSpPr>
              <a:spLocks/>
            </p:cNvSpPr>
            <p:nvPr/>
          </p:nvSpPr>
          <p:spPr bwMode="auto">
            <a:xfrm>
              <a:off x="-2057400" y="842962"/>
              <a:ext cx="168275" cy="180975"/>
            </a:xfrm>
            <a:custGeom>
              <a:avLst/>
              <a:gdLst>
                <a:gd name="T0" fmla="*/ 2147483647 w 106"/>
                <a:gd name="T1" fmla="*/ 2147483647 h 114"/>
                <a:gd name="T2" fmla="*/ 0 w 106"/>
                <a:gd name="T3" fmla="*/ 2147483647 h 114"/>
                <a:gd name="T4" fmla="*/ 2147483647 w 106"/>
                <a:gd name="T5" fmla="*/ 0 h 114"/>
                <a:gd name="T6" fmla="*/ 2147483647 w 106"/>
                <a:gd name="T7" fmla="*/ 2147483647 h 114"/>
                <a:gd name="T8" fmla="*/ 2147483647 w 106"/>
                <a:gd name="T9" fmla="*/ 2147483647 h 114"/>
                <a:gd name="T10" fmla="*/ 0 60000 65536"/>
                <a:gd name="T11" fmla="*/ 0 60000 65536"/>
                <a:gd name="T12" fmla="*/ 0 60000 65536"/>
                <a:gd name="T13" fmla="*/ 0 60000 65536"/>
                <a:gd name="T14" fmla="*/ 0 60000 65536"/>
                <a:gd name="T15" fmla="*/ 0 w 106"/>
                <a:gd name="T16" fmla="*/ 0 h 114"/>
                <a:gd name="T17" fmla="*/ 106 w 106"/>
                <a:gd name="T18" fmla="*/ 114 h 114"/>
              </a:gdLst>
              <a:ahLst/>
              <a:cxnLst>
                <a:cxn ang="T10">
                  <a:pos x="T0" y="T1"/>
                </a:cxn>
                <a:cxn ang="T11">
                  <a:pos x="T2" y="T3"/>
                </a:cxn>
                <a:cxn ang="T12">
                  <a:pos x="T4" y="T5"/>
                </a:cxn>
                <a:cxn ang="T13">
                  <a:pos x="T6" y="T7"/>
                </a:cxn>
                <a:cxn ang="T14">
                  <a:pos x="T8" y="T9"/>
                </a:cxn>
              </a:cxnLst>
              <a:rect l="T15" t="T16" r="T17" b="T18"/>
              <a:pathLst>
                <a:path w="106" h="114">
                  <a:moveTo>
                    <a:pt x="7" y="114"/>
                  </a:moveTo>
                  <a:lnTo>
                    <a:pt x="0" y="109"/>
                  </a:lnTo>
                  <a:lnTo>
                    <a:pt x="99" y="0"/>
                  </a:lnTo>
                  <a:lnTo>
                    <a:pt x="106" y="5"/>
                  </a:lnTo>
                  <a:lnTo>
                    <a:pt x="7" y="114"/>
                  </a:lnTo>
                  <a:close/>
                </a:path>
              </a:pathLst>
            </a:custGeom>
            <a:solidFill>
              <a:schemeClr val="bg1"/>
            </a:solidFill>
            <a:ln w="9525">
              <a:noFill/>
              <a:round/>
              <a:headEnd/>
              <a:tailEnd/>
            </a:ln>
          </p:spPr>
          <p:txBody>
            <a:bodyPr/>
            <a:lstStyle/>
            <a:p>
              <a:endParaRPr lang="en-US"/>
            </a:p>
          </p:txBody>
        </p:sp>
        <p:sp>
          <p:nvSpPr>
            <p:cNvPr id="22862" name="Freeform 307"/>
            <p:cNvSpPr>
              <a:spLocks/>
            </p:cNvSpPr>
            <p:nvPr/>
          </p:nvSpPr>
          <p:spPr bwMode="auto">
            <a:xfrm>
              <a:off x="-2225675" y="688975"/>
              <a:ext cx="149225" cy="200025"/>
            </a:xfrm>
            <a:custGeom>
              <a:avLst/>
              <a:gdLst>
                <a:gd name="T0" fmla="*/ 2147483647 w 94"/>
                <a:gd name="T1" fmla="*/ 2147483647 h 126"/>
                <a:gd name="T2" fmla="*/ 0 w 94"/>
                <a:gd name="T3" fmla="*/ 2147483647 h 126"/>
                <a:gd name="T4" fmla="*/ 2147483647 w 94"/>
                <a:gd name="T5" fmla="*/ 0 h 126"/>
                <a:gd name="T6" fmla="*/ 2147483647 w 94"/>
                <a:gd name="T7" fmla="*/ 2147483647 h 126"/>
                <a:gd name="T8" fmla="*/ 2147483647 w 94"/>
                <a:gd name="T9" fmla="*/ 2147483647 h 126"/>
                <a:gd name="T10" fmla="*/ 0 60000 65536"/>
                <a:gd name="T11" fmla="*/ 0 60000 65536"/>
                <a:gd name="T12" fmla="*/ 0 60000 65536"/>
                <a:gd name="T13" fmla="*/ 0 60000 65536"/>
                <a:gd name="T14" fmla="*/ 0 60000 65536"/>
                <a:gd name="T15" fmla="*/ 0 w 94"/>
                <a:gd name="T16" fmla="*/ 0 h 126"/>
                <a:gd name="T17" fmla="*/ 94 w 94"/>
                <a:gd name="T18" fmla="*/ 126 h 126"/>
              </a:gdLst>
              <a:ahLst/>
              <a:cxnLst>
                <a:cxn ang="T10">
                  <a:pos x="T0" y="T1"/>
                </a:cxn>
                <a:cxn ang="T11">
                  <a:pos x="T2" y="T3"/>
                </a:cxn>
                <a:cxn ang="T12">
                  <a:pos x="T4" y="T5"/>
                </a:cxn>
                <a:cxn ang="T13">
                  <a:pos x="T6" y="T7"/>
                </a:cxn>
                <a:cxn ang="T14">
                  <a:pos x="T8" y="T9"/>
                </a:cxn>
              </a:cxnLst>
              <a:rect l="T15" t="T16" r="T17" b="T18"/>
              <a:pathLst>
                <a:path w="94" h="126">
                  <a:moveTo>
                    <a:pt x="7" y="126"/>
                  </a:moveTo>
                  <a:lnTo>
                    <a:pt x="0" y="119"/>
                  </a:lnTo>
                  <a:lnTo>
                    <a:pt x="85" y="0"/>
                  </a:lnTo>
                  <a:lnTo>
                    <a:pt x="94" y="8"/>
                  </a:lnTo>
                  <a:lnTo>
                    <a:pt x="7" y="126"/>
                  </a:lnTo>
                  <a:close/>
                </a:path>
              </a:pathLst>
            </a:custGeom>
            <a:solidFill>
              <a:schemeClr val="bg1"/>
            </a:solidFill>
            <a:ln w="9525">
              <a:noFill/>
              <a:round/>
              <a:headEnd/>
              <a:tailEnd/>
            </a:ln>
          </p:spPr>
          <p:txBody>
            <a:bodyPr/>
            <a:lstStyle/>
            <a:p>
              <a:endParaRPr lang="en-US"/>
            </a:p>
          </p:txBody>
        </p:sp>
        <p:sp>
          <p:nvSpPr>
            <p:cNvPr id="22863" name="Freeform 308"/>
            <p:cNvSpPr>
              <a:spLocks/>
            </p:cNvSpPr>
            <p:nvPr/>
          </p:nvSpPr>
          <p:spPr bwMode="auto">
            <a:xfrm>
              <a:off x="-2601912" y="449262"/>
              <a:ext cx="106363" cy="217488"/>
            </a:xfrm>
            <a:custGeom>
              <a:avLst/>
              <a:gdLst>
                <a:gd name="T0" fmla="*/ 2147483647 w 67"/>
                <a:gd name="T1" fmla="*/ 2147483647 h 137"/>
                <a:gd name="T2" fmla="*/ 0 w 67"/>
                <a:gd name="T3" fmla="*/ 2147483647 h 137"/>
                <a:gd name="T4" fmla="*/ 2147483647 w 67"/>
                <a:gd name="T5" fmla="*/ 0 h 137"/>
                <a:gd name="T6" fmla="*/ 2147483647 w 67"/>
                <a:gd name="T7" fmla="*/ 2147483647 h 137"/>
                <a:gd name="T8" fmla="*/ 2147483647 w 67"/>
                <a:gd name="T9" fmla="*/ 2147483647 h 137"/>
                <a:gd name="T10" fmla="*/ 0 60000 65536"/>
                <a:gd name="T11" fmla="*/ 0 60000 65536"/>
                <a:gd name="T12" fmla="*/ 0 60000 65536"/>
                <a:gd name="T13" fmla="*/ 0 60000 65536"/>
                <a:gd name="T14" fmla="*/ 0 60000 65536"/>
                <a:gd name="T15" fmla="*/ 0 w 67"/>
                <a:gd name="T16" fmla="*/ 0 h 137"/>
                <a:gd name="T17" fmla="*/ 67 w 67"/>
                <a:gd name="T18" fmla="*/ 137 h 137"/>
              </a:gdLst>
              <a:ahLst/>
              <a:cxnLst>
                <a:cxn ang="T10">
                  <a:pos x="T0" y="T1"/>
                </a:cxn>
                <a:cxn ang="T11">
                  <a:pos x="T2" y="T3"/>
                </a:cxn>
                <a:cxn ang="T12">
                  <a:pos x="T4" y="T5"/>
                </a:cxn>
                <a:cxn ang="T13">
                  <a:pos x="T6" y="T7"/>
                </a:cxn>
                <a:cxn ang="T14">
                  <a:pos x="T8" y="T9"/>
                </a:cxn>
              </a:cxnLst>
              <a:rect l="T15" t="T16" r="T17" b="T18"/>
              <a:pathLst>
                <a:path w="67" h="137">
                  <a:moveTo>
                    <a:pt x="7" y="137"/>
                  </a:moveTo>
                  <a:lnTo>
                    <a:pt x="0" y="135"/>
                  </a:lnTo>
                  <a:lnTo>
                    <a:pt x="59" y="0"/>
                  </a:lnTo>
                  <a:lnTo>
                    <a:pt x="67" y="5"/>
                  </a:lnTo>
                  <a:lnTo>
                    <a:pt x="7" y="137"/>
                  </a:lnTo>
                  <a:close/>
                </a:path>
              </a:pathLst>
            </a:custGeom>
            <a:solidFill>
              <a:schemeClr val="bg1"/>
            </a:solidFill>
            <a:ln w="9525">
              <a:noFill/>
              <a:round/>
              <a:headEnd/>
              <a:tailEnd/>
            </a:ln>
          </p:spPr>
          <p:txBody>
            <a:bodyPr/>
            <a:lstStyle/>
            <a:p>
              <a:endParaRPr lang="en-US"/>
            </a:p>
          </p:txBody>
        </p:sp>
        <p:sp>
          <p:nvSpPr>
            <p:cNvPr id="22864" name="Freeform 309"/>
            <p:cNvSpPr>
              <a:spLocks/>
            </p:cNvSpPr>
            <p:nvPr/>
          </p:nvSpPr>
          <p:spPr bwMode="auto">
            <a:xfrm>
              <a:off x="-2808287" y="363537"/>
              <a:ext cx="87313" cy="225425"/>
            </a:xfrm>
            <a:custGeom>
              <a:avLst/>
              <a:gdLst>
                <a:gd name="T0" fmla="*/ 2147483647 w 55"/>
                <a:gd name="T1" fmla="*/ 2147483647 h 142"/>
                <a:gd name="T2" fmla="*/ 0 w 55"/>
                <a:gd name="T3" fmla="*/ 2147483647 h 142"/>
                <a:gd name="T4" fmla="*/ 2147483647 w 55"/>
                <a:gd name="T5" fmla="*/ 0 h 142"/>
                <a:gd name="T6" fmla="*/ 2147483647 w 55"/>
                <a:gd name="T7" fmla="*/ 2147483647 h 142"/>
                <a:gd name="T8" fmla="*/ 2147483647 w 55"/>
                <a:gd name="T9" fmla="*/ 2147483647 h 142"/>
                <a:gd name="T10" fmla="*/ 0 60000 65536"/>
                <a:gd name="T11" fmla="*/ 0 60000 65536"/>
                <a:gd name="T12" fmla="*/ 0 60000 65536"/>
                <a:gd name="T13" fmla="*/ 0 60000 65536"/>
                <a:gd name="T14" fmla="*/ 0 60000 65536"/>
                <a:gd name="T15" fmla="*/ 0 w 55"/>
                <a:gd name="T16" fmla="*/ 0 h 142"/>
                <a:gd name="T17" fmla="*/ 55 w 55"/>
                <a:gd name="T18" fmla="*/ 142 h 142"/>
              </a:gdLst>
              <a:ahLst/>
              <a:cxnLst>
                <a:cxn ang="T10">
                  <a:pos x="T0" y="T1"/>
                </a:cxn>
                <a:cxn ang="T11">
                  <a:pos x="T2" y="T3"/>
                </a:cxn>
                <a:cxn ang="T12">
                  <a:pos x="T4" y="T5"/>
                </a:cxn>
                <a:cxn ang="T13">
                  <a:pos x="T6" y="T7"/>
                </a:cxn>
                <a:cxn ang="T14">
                  <a:pos x="T8" y="T9"/>
                </a:cxn>
              </a:cxnLst>
              <a:rect l="T15" t="T16" r="T17" b="T18"/>
              <a:pathLst>
                <a:path w="55" h="142">
                  <a:moveTo>
                    <a:pt x="10" y="142"/>
                  </a:moveTo>
                  <a:lnTo>
                    <a:pt x="0" y="139"/>
                  </a:lnTo>
                  <a:lnTo>
                    <a:pt x="45" y="0"/>
                  </a:lnTo>
                  <a:lnTo>
                    <a:pt x="55" y="5"/>
                  </a:lnTo>
                  <a:lnTo>
                    <a:pt x="10" y="142"/>
                  </a:lnTo>
                  <a:close/>
                </a:path>
              </a:pathLst>
            </a:custGeom>
            <a:solidFill>
              <a:schemeClr val="bg1"/>
            </a:solidFill>
            <a:ln w="9525">
              <a:noFill/>
              <a:round/>
              <a:headEnd/>
              <a:tailEnd/>
            </a:ln>
          </p:spPr>
          <p:txBody>
            <a:bodyPr/>
            <a:lstStyle/>
            <a:p>
              <a:endParaRPr lang="en-US"/>
            </a:p>
          </p:txBody>
        </p:sp>
        <p:sp>
          <p:nvSpPr>
            <p:cNvPr id="22865" name="Freeform 310"/>
            <p:cNvSpPr>
              <a:spLocks/>
            </p:cNvSpPr>
            <p:nvPr/>
          </p:nvSpPr>
          <p:spPr bwMode="auto">
            <a:xfrm>
              <a:off x="-3017837" y="303212"/>
              <a:ext cx="63500" cy="228600"/>
            </a:xfrm>
            <a:custGeom>
              <a:avLst/>
              <a:gdLst>
                <a:gd name="T0" fmla="*/ 2147483647 w 40"/>
                <a:gd name="T1" fmla="*/ 2147483647 h 144"/>
                <a:gd name="T2" fmla="*/ 0 w 40"/>
                <a:gd name="T3" fmla="*/ 2147483647 h 144"/>
                <a:gd name="T4" fmla="*/ 2147483647 w 40"/>
                <a:gd name="T5" fmla="*/ 0 h 144"/>
                <a:gd name="T6" fmla="*/ 2147483647 w 40"/>
                <a:gd name="T7" fmla="*/ 2147483647 h 144"/>
                <a:gd name="T8" fmla="*/ 2147483647 w 40"/>
                <a:gd name="T9" fmla="*/ 2147483647 h 144"/>
                <a:gd name="T10" fmla="*/ 0 60000 65536"/>
                <a:gd name="T11" fmla="*/ 0 60000 65536"/>
                <a:gd name="T12" fmla="*/ 0 60000 65536"/>
                <a:gd name="T13" fmla="*/ 0 60000 65536"/>
                <a:gd name="T14" fmla="*/ 0 60000 65536"/>
                <a:gd name="T15" fmla="*/ 0 w 40"/>
                <a:gd name="T16" fmla="*/ 0 h 144"/>
                <a:gd name="T17" fmla="*/ 40 w 40"/>
                <a:gd name="T18" fmla="*/ 144 h 144"/>
              </a:gdLst>
              <a:ahLst/>
              <a:cxnLst>
                <a:cxn ang="T10">
                  <a:pos x="T0" y="T1"/>
                </a:cxn>
                <a:cxn ang="T11">
                  <a:pos x="T2" y="T3"/>
                </a:cxn>
                <a:cxn ang="T12">
                  <a:pos x="T4" y="T5"/>
                </a:cxn>
                <a:cxn ang="T13">
                  <a:pos x="T6" y="T7"/>
                </a:cxn>
                <a:cxn ang="T14">
                  <a:pos x="T8" y="T9"/>
                </a:cxn>
              </a:cxnLst>
              <a:rect l="T15" t="T16" r="T17" b="T18"/>
              <a:pathLst>
                <a:path w="40" h="144">
                  <a:moveTo>
                    <a:pt x="10" y="144"/>
                  </a:moveTo>
                  <a:lnTo>
                    <a:pt x="0" y="142"/>
                  </a:lnTo>
                  <a:lnTo>
                    <a:pt x="31" y="0"/>
                  </a:lnTo>
                  <a:lnTo>
                    <a:pt x="40" y="3"/>
                  </a:lnTo>
                  <a:lnTo>
                    <a:pt x="10" y="144"/>
                  </a:lnTo>
                  <a:close/>
                </a:path>
              </a:pathLst>
            </a:custGeom>
            <a:solidFill>
              <a:schemeClr val="bg1"/>
            </a:solidFill>
            <a:ln w="9525">
              <a:noFill/>
              <a:round/>
              <a:headEnd/>
              <a:tailEnd/>
            </a:ln>
          </p:spPr>
          <p:txBody>
            <a:bodyPr/>
            <a:lstStyle/>
            <a:p>
              <a:endParaRPr lang="en-US"/>
            </a:p>
          </p:txBody>
        </p:sp>
        <p:sp>
          <p:nvSpPr>
            <p:cNvPr id="22866" name="Freeform 311"/>
            <p:cNvSpPr>
              <a:spLocks/>
            </p:cNvSpPr>
            <p:nvPr/>
          </p:nvSpPr>
          <p:spPr bwMode="auto">
            <a:xfrm>
              <a:off x="-3230562" y="266700"/>
              <a:ext cx="36513" cy="231775"/>
            </a:xfrm>
            <a:custGeom>
              <a:avLst/>
              <a:gdLst>
                <a:gd name="T0" fmla="*/ 2147483647 w 23"/>
                <a:gd name="T1" fmla="*/ 2147483647 h 146"/>
                <a:gd name="T2" fmla="*/ 0 w 23"/>
                <a:gd name="T3" fmla="*/ 2147483647 h 146"/>
                <a:gd name="T4" fmla="*/ 2147483647 w 23"/>
                <a:gd name="T5" fmla="*/ 0 h 146"/>
                <a:gd name="T6" fmla="*/ 2147483647 w 23"/>
                <a:gd name="T7" fmla="*/ 0 h 146"/>
                <a:gd name="T8" fmla="*/ 2147483647 w 23"/>
                <a:gd name="T9" fmla="*/ 2147483647 h 146"/>
                <a:gd name="T10" fmla="*/ 0 60000 65536"/>
                <a:gd name="T11" fmla="*/ 0 60000 65536"/>
                <a:gd name="T12" fmla="*/ 0 60000 65536"/>
                <a:gd name="T13" fmla="*/ 0 60000 65536"/>
                <a:gd name="T14" fmla="*/ 0 60000 65536"/>
                <a:gd name="T15" fmla="*/ 0 w 23"/>
                <a:gd name="T16" fmla="*/ 0 h 146"/>
                <a:gd name="T17" fmla="*/ 23 w 23"/>
                <a:gd name="T18" fmla="*/ 146 h 146"/>
              </a:gdLst>
              <a:ahLst/>
              <a:cxnLst>
                <a:cxn ang="T10">
                  <a:pos x="T0" y="T1"/>
                </a:cxn>
                <a:cxn ang="T11">
                  <a:pos x="T2" y="T3"/>
                </a:cxn>
                <a:cxn ang="T12">
                  <a:pos x="T4" y="T5"/>
                </a:cxn>
                <a:cxn ang="T13">
                  <a:pos x="T6" y="T7"/>
                </a:cxn>
                <a:cxn ang="T14">
                  <a:pos x="T8" y="T9"/>
                </a:cxn>
              </a:cxnLst>
              <a:rect l="T15" t="T16" r="T17" b="T18"/>
              <a:pathLst>
                <a:path w="23" h="146">
                  <a:moveTo>
                    <a:pt x="9" y="146"/>
                  </a:moveTo>
                  <a:lnTo>
                    <a:pt x="0" y="144"/>
                  </a:lnTo>
                  <a:lnTo>
                    <a:pt x="14" y="0"/>
                  </a:lnTo>
                  <a:lnTo>
                    <a:pt x="23" y="0"/>
                  </a:lnTo>
                  <a:lnTo>
                    <a:pt x="9" y="146"/>
                  </a:lnTo>
                  <a:close/>
                </a:path>
              </a:pathLst>
            </a:custGeom>
            <a:solidFill>
              <a:schemeClr val="bg1"/>
            </a:solidFill>
            <a:ln w="9525">
              <a:noFill/>
              <a:round/>
              <a:headEnd/>
              <a:tailEnd/>
            </a:ln>
          </p:spPr>
          <p:txBody>
            <a:bodyPr/>
            <a:lstStyle/>
            <a:p>
              <a:endParaRPr lang="en-US"/>
            </a:p>
          </p:txBody>
        </p:sp>
        <p:sp>
          <p:nvSpPr>
            <p:cNvPr id="22867" name="Rectangle 312"/>
            <p:cNvSpPr>
              <a:spLocks noChangeArrowheads="1"/>
            </p:cNvSpPr>
            <p:nvPr/>
          </p:nvSpPr>
          <p:spPr bwMode="auto">
            <a:xfrm>
              <a:off x="-5143500" y="1646237"/>
              <a:ext cx="3386138" cy="925513"/>
            </a:xfrm>
            <a:prstGeom prst="rect">
              <a:avLst/>
            </a:prstGeom>
            <a:solidFill>
              <a:srgbClr val="FF0000"/>
            </a:solidFill>
            <a:ln w="9525">
              <a:solidFill>
                <a:srgbClr val="000000"/>
              </a:solidFill>
              <a:round/>
              <a:headEnd/>
              <a:tailEnd/>
            </a:ln>
          </p:spPr>
          <p:txBody>
            <a:bodyPr/>
            <a:lstStyle/>
            <a:p>
              <a:endParaRPr lang="en-US"/>
            </a:p>
          </p:txBody>
        </p:sp>
        <p:grpSp>
          <p:nvGrpSpPr>
            <p:cNvPr id="21" name="Group 3336"/>
            <p:cNvGrpSpPr/>
            <p:nvPr/>
          </p:nvGrpSpPr>
          <p:grpSpPr>
            <a:xfrm>
              <a:off x="-4460875" y="1743074"/>
              <a:ext cx="2020888" cy="731838"/>
              <a:chOff x="-4460875" y="1773237"/>
              <a:chExt cx="2020888" cy="731838"/>
            </a:xfrm>
            <a:solidFill>
              <a:schemeClr val="bg1"/>
            </a:solidFill>
          </p:grpSpPr>
          <p:sp>
            <p:nvSpPr>
              <p:cNvPr id="408" name="Freeform 313"/>
              <p:cNvSpPr>
                <a:spLocks noEditPoints="1"/>
              </p:cNvSpPr>
              <p:nvPr/>
            </p:nvSpPr>
            <p:spPr bwMode="auto">
              <a:xfrm>
                <a:off x="-4460875" y="1789112"/>
                <a:ext cx="77788" cy="700088"/>
              </a:xfrm>
              <a:custGeom>
                <a:avLst/>
                <a:gdLst>
                  <a:gd name="T0" fmla="*/ 0 w 49"/>
                  <a:gd name="T1" fmla="*/ 179 h 441"/>
                  <a:gd name="T2" fmla="*/ 0 w 49"/>
                  <a:gd name="T3" fmla="*/ 49 h 441"/>
                  <a:gd name="T4" fmla="*/ 49 w 49"/>
                  <a:gd name="T5" fmla="*/ 0 h 441"/>
                  <a:gd name="T6" fmla="*/ 49 w 49"/>
                  <a:gd name="T7" fmla="*/ 193 h 441"/>
                  <a:gd name="T8" fmla="*/ 30 w 49"/>
                  <a:gd name="T9" fmla="*/ 212 h 441"/>
                  <a:gd name="T10" fmla="*/ 0 w 49"/>
                  <a:gd name="T11" fmla="*/ 179 h 441"/>
                  <a:gd name="T12" fmla="*/ 49 w 49"/>
                  <a:gd name="T13" fmla="*/ 248 h 441"/>
                  <a:gd name="T14" fmla="*/ 49 w 49"/>
                  <a:gd name="T15" fmla="*/ 441 h 441"/>
                  <a:gd name="T16" fmla="*/ 0 w 49"/>
                  <a:gd name="T17" fmla="*/ 392 h 441"/>
                  <a:gd name="T18" fmla="*/ 0 w 49"/>
                  <a:gd name="T19" fmla="*/ 259 h 441"/>
                  <a:gd name="T20" fmla="*/ 30 w 49"/>
                  <a:gd name="T21" fmla="*/ 229 h 441"/>
                  <a:gd name="T22" fmla="*/ 49 w 49"/>
                  <a:gd name="T23" fmla="*/ 248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441">
                    <a:moveTo>
                      <a:pt x="0" y="179"/>
                    </a:moveTo>
                    <a:lnTo>
                      <a:pt x="0" y="49"/>
                    </a:lnTo>
                    <a:lnTo>
                      <a:pt x="49" y="0"/>
                    </a:lnTo>
                    <a:lnTo>
                      <a:pt x="49" y="193"/>
                    </a:lnTo>
                    <a:lnTo>
                      <a:pt x="30" y="212"/>
                    </a:lnTo>
                    <a:lnTo>
                      <a:pt x="0" y="179"/>
                    </a:lnTo>
                    <a:close/>
                    <a:moveTo>
                      <a:pt x="49" y="248"/>
                    </a:moveTo>
                    <a:lnTo>
                      <a:pt x="49" y="441"/>
                    </a:lnTo>
                    <a:lnTo>
                      <a:pt x="0" y="392"/>
                    </a:lnTo>
                    <a:lnTo>
                      <a:pt x="0" y="259"/>
                    </a:lnTo>
                    <a:lnTo>
                      <a:pt x="30" y="229"/>
                    </a:lnTo>
                    <a:lnTo>
                      <a:pt x="49" y="248"/>
                    </a:lnTo>
                    <a:close/>
                  </a:path>
                </a:pathLst>
              </a:custGeom>
              <a:grpFill/>
              <a:ln>
                <a:noFill/>
              </a:ln>
            </p:spPr>
            <p:txBody>
              <a:bodyPr/>
              <a:lstStyle/>
              <a:p>
                <a:pPr>
                  <a:buFont typeface="Times New Roman" pitchFamily="18" charset="0"/>
                  <a:buNone/>
                  <a:defRPr/>
                </a:pPr>
                <a:endParaRPr lang="en-US" dirty="0">
                  <a:latin typeface="Times New Roman" pitchFamily="18" charset="0"/>
                  <a:cs typeface="Lucida Sans Unicode" pitchFamily="34" charset="0"/>
                </a:endParaRPr>
              </a:p>
            </p:txBody>
          </p:sp>
          <p:sp>
            <p:nvSpPr>
              <p:cNvPr id="409" name="Freeform 314"/>
              <p:cNvSpPr>
                <a:spLocks noEditPoints="1"/>
              </p:cNvSpPr>
              <p:nvPr/>
            </p:nvSpPr>
            <p:spPr bwMode="auto">
              <a:xfrm>
                <a:off x="-4210050" y="1773237"/>
                <a:ext cx="438150" cy="731838"/>
              </a:xfrm>
              <a:custGeom>
                <a:avLst/>
                <a:gdLst>
                  <a:gd name="T0" fmla="*/ 0 w 276"/>
                  <a:gd name="T1" fmla="*/ 203 h 461"/>
                  <a:gd name="T2" fmla="*/ 0 w 276"/>
                  <a:gd name="T3" fmla="*/ 10 h 461"/>
                  <a:gd name="T4" fmla="*/ 50 w 276"/>
                  <a:gd name="T5" fmla="*/ 59 h 461"/>
                  <a:gd name="T6" fmla="*/ 50 w 276"/>
                  <a:gd name="T7" fmla="*/ 189 h 461"/>
                  <a:gd name="T8" fmla="*/ 19 w 276"/>
                  <a:gd name="T9" fmla="*/ 222 h 461"/>
                  <a:gd name="T10" fmla="*/ 0 w 276"/>
                  <a:gd name="T11" fmla="*/ 203 h 461"/>
                  <a:gd name="T12" fmla="*/ 50 w 276"/>
                  <a:gd name="T13" fmla="*/ 269 h 461"/>
                  <a:gd name="T14" fmla="*/ 50 w 276"/>
                  <a:gd name="T15" fmla="*/ 402 h 461"/>
                  <a:gd name="T16" fmla="*/ 0 w 276"/>
                  <a:gd name="T17" fmla="*/ 451 h 461"/>
                  <a:gd name="T18" fmla="*/ 0 w 276"/>
                  <a:gd name="T19" fmla="*/ 258 h 461"/>
                  <a:gd name="T20" fmla="*/ 19 w 276"/>
                  <a:gd name="T21" fmla="*/ 239 h 461"/>
                  <a:gd name="T22" fmla="*/ 50 w 276"/>
                  <a:gd name="T23" fmla="*/ 269 h 461"/>
                  <a:gd name="T24" fmla="*/ 267 w 276"/>
                  <a:gd name="T25" fmla="*/ 0 h 461"/>
                  <a:gd name="T26" fmla="*/ 220 w 276"/>
                  <a:gd name="T27" fmla="*/ 50 h 461"/>
                  <a:gd name="T28" fmla="*/ 59 w 276"/>
                  <a:gd name="T29" fmla="*/ 50 h 461"/>
                  <a:gd name="T30" fmla="*/ 9 w 276"/>
                  <a:gd name="T31" fmla="*/ 0 h 461"/>
                  <a:gd name="T32" fmla="*/ 267 w 276"/>
                  <a:gd name="T33" fmla="*/ 0 h 461"/>
                  <a:gd name="T34" fmla="*/ 267 w 276"/>
                  <a:gd name="T35" fmla="*/ 461 h 461"/>
                  <a:gd name="T36" fmla="*/ 9 w 276"/>
                  <a:gd name="T37" fmla="*/ 461 h 461"/>
                  <a:gd name="T38" fmla="*/ 59 w 276"/>
                  <a:gd name="T39" fmla="*/ 411 h 461"/>
                  <a:gd name="T40" fmla="*/ 220 w 276"/>
                  <a:gd name="T41" fmla="*/ 411 h 461"/>
                  <a:gd name="T42" fmla="*/ 267 w 276"/>
                  <a:gd name="T43" fmla="*/ 461 h 461"/>
                  <a:gd name="T44" fmla="*/ 224 w 276"/>
                  <a:gd name="T45" fmla="*/ 206 h 461"/>
                  <a:gd name="T46" fmla="*/ 250 w 276"/>
                  <a:gd name="T47" fmla="*/ 232 h 461"/>
                  <a:gd name="T48" fmla="*/ 224 w 276"/>
                  <a:gd name="T49" fmla="*/ 255 h 461"/>
                  <a:gd name="T50" fmla="*/ 54 w 276"/>
                  <a:gd name="T51" fmla="*/ 255 h 461"/>
                  <a:gd name="T52" fmla="*/ 28 w 276"/>
                  <a:gd name="T53" fmla="*/ 232 h 461"/>
                  <a:gd name="T54" fmla="*/ 54 w 276"/>
                  <a:gd name="T55" fmla="*/ 206 h 461"/>
                  <a:gd name="T56" fmla="*/ 224 w 276"/>
                  <a:gd name="T57" fmla="*/ 206 h 461"/>
                  <a:gd name="T58" fmla="*/ 227 w 276"/>
                  <a:gd name="T59" fmla="*/ 189 h 461"/>
                  <a:gd name="T60" fmla="*/ 227 w 276"/>
                  <a:gd name="T61" fmla="*/ 59 h 461"/>
                  <a:gd name="T62" fmla="*/ 276 w 276"/>
                  <a:gd name="T63" fmla="*/ 10 h 461"/>
                  <a:gd name="T64" fmla="*/ 276 w 276"/>
                  <a:gd name="T65" fmla="*/ 203 h 461"/>
                  <a:gd name="T66" fmla="*/ 260 w 276"/>
                  <a:gd name="T67" fmla="*/ 222 h 461"/>
                  <a:gd name="T68" fmla="*/ 227 w 276"/>
                  <a:gd name="T69" fmla="*/ 189 h 461"/>
                  <a:gd name="T70" fmla="*/ 276 w 276"/>
                  <a:gd name="T71" fmla="*/ 258 h 461"/>
                  <a:gd name="T72" fmla="*/ 276 w 276"/>
                  <a:gd name="T73" fmla="*/ 451 h 461"/>
                  <a:gd name="T74" fmla="*/ 227 w 276"/>
                  <a:gd name="T75" fmla="*/ 402 h 461"/>
                  <a:gd name="T76" fmla="*/ 227 w 276"/>
                  <a:gd name="T77" fmla="*/ 269 h 461"/>
                  <a:gd name="T78" fmla="*/ 260 w 276"/>
                  <a:gd name="T79" fmla="*/ 239 h 461"/>
                  <a:gd name="T80" fmla="*/ 276 w 276"/>
                  <a:gd name="T81" fmla="*/ 2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6" h="461">
                    <a:moveTo>
                      <a:pt x="0" y="203"/>
                    </a:moveTo>
                    <a:lnTo>
                      <a:pt x="0" y="10"/>
                    </a:lnTo>
                    <a:lnTo>
                      <a:pt x="50" y="59"/>
                    </a:lnTo>
                    <a:lnTo>
                      <a:pt x="50" y="189"/>
                    </a:lnTo>
                    <a:lnTo>
                      <a:pt x="19" y="222"/>
                    </a:lnTo>
                    <a:lnTo>
                      <a:pt x="0" y="203"/>
                    </a:lnTo>
                    <a:close/>
                    <a:moveTo>
                      <a:pt x="50" y="269"/>
                    </a:moveTo>
                    <a:lnTo>
                      <a:pt x="50" y="402"/>
                    </a:lnTo>
                    <a:lnTo>
                      <a:pt x="0" y="451"/>
                    </a:lnTo>
                    <a:lnTo>
                      <a:pt x="0" y="258"/>
                    </a:lnTo>
                    <a:lnTo>
                      <a:pt x="19" y="239"/>
                    </a:lnTo>
                    <a:lnTo>
                      <a:pt x="50" y="269"/>
                    </a:lnTo>
                    <a:close/>
                    <a:moveTo>
                      <a:pt x="267" y="0"/>
                    </a:moveTo>
                    <a:lnTo>
                      <a:pt x="220" y="50"/>
                    </a:lnTo>
                    <a:lnTo>
                      <a:pt x="59" y="50"/>
                    </a:lnTo>
                    <a:lnTo>
                      <a:pt x="9" y="0"/>
                    </a:lnTo>
                    <a:lnTo>
                      <a:pt x="267" y="0"/>
                    </a:lnTo>
                    <a:close/>
                    <a:moveTo>
                      <a:pt x="267" y="461"/>
                    </a:moveTo>
                    <a:lnTo>
                      <a:pt x="9" y="461"/>
                    </a:lnTo>
                    <a:lnTo>
                      <a:pt x="59" y="411"/>
                    </a:lnTo>
                    <a:lnTo>
                      <a:pt x="220" y="411"/>
                    </a:lnTo>
                    <a:lnTo>
                      <a:pt x="267" y="461"/>
                    </a:lnTo>
                    <a:close/>
                    <a:moveTo>
                      <a:pt x="224" y="206"/>
                    </a:moveTo>
                    <a:lnTo>
                      <a:pt x="250" y="232"/>
                    </a:lnTo>
                    <a:lnTo>
                      <a:pt x="224" y="255"/>
                    </a:lnTo>
                    <a:lnTo>
                      <a:pt x="54" y="255"/>
                    </a:lnTo>
                    <a:lnTo>
                      <a:pt x="28" y="232"/>
                    </a:lnTo>
                    <a:lnTo>
                      <a:pt x="54" y="206"/>
                    </a:lnTo>
                    <a:lnTo>
                      <a:pt x="224" y="206"/>
                    </a:lnTo>
                    <a:close/>
                    <a:moveTo>
                      <a:pt x="227" y="189"/>
                    </a:moveTo>
                    <a:lnTo>
                      <a:pt x="227" y="59"/>
                    </a:lnTo>
                    <a:lnTo>
                      <a:pt x="276" y="10"/>
                    </a:lnTo>
                    <a:lnTo>
                      <a:pt x="276" y="203"/>
                    </a:lnTo>
                    <a:lnTo>
                      <a:pt x="260" y="222"/>
                    </a:lnTo>
                    <a:lnTo>
                      <a:pt x="227" y="189"/>
                    </a:lnTo>
                    <a:close/>
                    <a:moveTo>
                      <a:pt x="276" y="258"/>
                    </a:moveTo>
                    <a:lnTo>
                      <a:pt x="276" y="451"/>
                    </a:lnTo>
                    <a:lnTo>
                      <a:pt x="227" y="402"/>
                    </a:lnTo>
                    <a:lnTo>
                      <a:pt x="227" y="269"/>
                    </a:lnTo>
                    <a:lnTo>
                      <a:pt x="260" y="239"/>
                    </a:lnTo>
                    <a:lnTo>
                      <a:pt x="276" y="258"/>
                    </a:lnTo>
                    <a:close/>
                  </a:path>
                </a:pathLst>
              </a:custGeom>
              <a:grpFill/>
              <a:ln>
                <a:noFill/>
              </a:ln>
            </p:spPr>
            <p:txBody>
              <a:bodyPr/>
              <a:lstStyle/>
              <a:p>
                <a:pPr>
                  <a:buFont typeface="Times New Roman" pitchFamily="18" charset="0"/>
                  <a:buNone/>
                  <a:defRPr/>
                </a:pPr>
                <a:endParaRPr lang="en-US" dirty="0">
                  <a:latin typeface="Times New Roman" pitchFamily="18" charset="0"/>
                  <a:cs typeface="Lucida Sans Unicode" pitchFamily="34" charset="0"/>
                </a:endParaRPr>
              </a:p>
            </p:txBody>
          </p:sp>
          <p:sp>
            <p:nvSpPr>
              <p:cNvPr id="410" name="Freeform 315"/>
              <p:cNvSpPr>
                <a:spLocks noEditPoints="1"/>
              </p:cNvSpPr>
              <p:nvPr/>
            </p:nvSpPr>
            <p:spPr bwMode="auto">
              <a:xfrm>
                <a:off x="-3629025" y="1773237"/>
                <a:ext cx="423863" cy="715963"/>
              </a:xfrm>
              <a:custGeom>
                <a:avLst/>
                <a:gdLst>
                  <a:gd name="T0" fmla="*/ 258 w 267"/>
                  <a:gd name="T1" fmla="*/ 0 h 451"/>
                  <a:gd name="T2" fmla="*/ 208 w 267"/>
                  <a:gd name="T3" fmla="*/ 50 h 451"/>
                  <a:gd name="T4" fmla="*/ 47 w 267"/>
                  <a:gd name="T5" fmla="*/ 50 h 451"/>
                  <a:gd name="T6" fmla="*/ 0 w 267"/>
                  <a:gd name="T7" fmla="*/ 0 h 451"/>
                  <a:gd name="T8" fmla="*/ 258 w 267"/>
                  <a:gd name="T9" fmla="*/ 0 h 451"/>
                  <a:gd name="T10" fmla="*/ 217 w 267"/>
                  <a:gd name="T11" fmla="*/ 189 h 451"/>
                  <a:gd name="T12" fmla="*/ 217 w 267"/>
                  <a:gd name="T13" fmla="*/ 59 h 451"/>
                  <a:gd name="T14" fmla="*/ 267 w 267"/>
                  <a:gd name="T15" fmla="*/ 10 h 451"/>
                  <a:gd name="T16" fmla="*/ 267 w 267"/>
                  <a:gd name="T17" fmla="*/ 203 h 451"/>
                  <a:gd name="T18" fmla="*/ 248 w 267"/>
                  <a:gd name="T19" fmla="*/ 222 h 451"/>
                  <a:gd name="T20" fmla="*/ 217 w 267"/>
                  <a:gd name="T21" fmla="*/ 189 h 451"/>
                  <a:gd name="T22" fmla="*/ 267 w 267"/>
                  <a:gd name="T23" fmla="*/ 258 h 451"/>
                  <a:gd name="T24" fmla="*/ 267 w 267"/>
                  <a:gd name="T25" fmla="*/ 451 h 451"/>
                  <a:gd name="T26" fmla="*/ 217 w 267"/>
                  <a:gd name="T27" fmla="*/ 402 h 451"/>
                  <a:gd name="T28" fmla="*/ 217 w 267"/>
                  <a:gd name="T29" fmla="*/ 269 h 451"/>
                  <a:gd name="T30" fmla="*/ 248 w 267"/>
                  <a:gd name="T31" fmla="*/ 239 h 451"/>
                  <a:gd name="T32" fmla="*/ 267 w 267"/>
                  <a:gd name="T33" fmla="*/ 258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7" h="451">
                    <a:moveTo>
                      <a:pt x="258" y="0"/>
                    </a:moveTo>
                    <a:lnTo>
                      <a:pt x="208" y="50"/>
                    </a:lnTo>
                    <a:lnTo>
                      <a:pt x="47" y="50"/>
                    </a:lnTo>
                    <a:lnTo>
                      <a:pt x="0" y="0"/>
                    </a:lnTo>
                    <a:lnTo>
                      <a:pt x="258" y="0"/>
                    </a:lnTo>
                    <a:close/>
                    <a:moveTo>
                      <a:pt x="217" y="189"/>
                    </a:moveTo>
                    <a:lnTo>
                      <a:pt x="217" y="59"/>
                    </a:lnTo>
                    <a:lnTo>
                      <a:pt x="267" y="10"/>
                    </a:lnTo>
                    <a:lnTo>
                      <a:pt x="267" y="203"/>
                    </a:lnTo>
                    <a:lnTo>
                      <a:pt x="248" y="222"/>
                    </a:lnTo>
                    <a:lnTo>
                      <a:pt x="217" y="189"/>
                    </a:lnTo>
                    <a:close/>
                    <a:moveTo>
                      <a:pt x="267" y="258"/>
                    </a:moveTo>
                    <a:lnTo>
                      <a:pt x="267" y="451"/>
                    </a:lnTo>
                    <a:lnTo>
                      <a:pt x="217" y="402"/>
                    </a:lnTo>
                    <a:lnTo>
                      <a:pt x="217" y="269"/>
                    </a:lnTo>
                    <a:lnTo>
                      <a:pt x="248" y="239"/>
                    </a:lnTo>
                    <a:lnTo>
                      <a:pt x="267" y="258"/>
                    </a:lnTo>
                    <a:close/>
                  </a:path>
                </a:pathLst>
              </a:custGeom>
              <a:grpFill/>
              <a:ln>
                <a:noFill/>
              </a:ln>
            </p:spPr>
            <p:txBody>
              <a:bodyPr/>
              <a:lstStyle/>
              <a:p>
                <a:pPr>
                  <a:buFont typeface="Times New Roman" pitchFamily="18" charset="0"/>
                  <a:buNone/>
                  <a:defRPr/>
                </a:pPr>
                <a:endParaRPr lang="en-US" dirty="0">
                  <a:latin typeface="Times New Roman" pitchFamily="18" charset="0"/>
                  <a:cs typeface="Lucida Sans Unicode" pitchFamily="34" charset="0"/>
                </a:endParaRPr>
              </a:p>
            </p:txBody>
          </p:sp>
          <p:sp>
            <p:nvSpPr>
              <p:cNvPr id="411" name="Rectangle 316"/>
              <p:cNvSpPr>
                <a:spLocks noChangeArrowheads="1"/>
              </p:cNvSpPr>
              <p:nvPr/>
            </p:nvSpPr>
            <p:spPr bwMode="auto">
              <a:xfrm>
                <a:off x="-3081337" y="2425700"/>
                <a:ext cx="79375" cy="79375"/>
              </a:xfrm>
              <a:prstGeom prst="rect">
                <a:avLst/>
              </a:prstGeom>
              <a:grpFill/>
              <a:ln>
                <a:noFill/>
              </a:ln>
            </p:spPr>
            <p:txBody>
              <a:bodyPr/>
              <a:lstStyle/>
              <a:p>
                <a:pPr>
                  <a:buFont typeface="Times New Roman" pitchFamily="18" charset="0"/>
                  <a:buNone/>
                  <a:defRPr/>
                </a:pPr>
                <a:endParaRPr lang="en-US" dirty="0">
                  <a:latin typeface="Times New Roman" pitchFamily="18" charset="0"/>
                  <a:cs typeface="Lucida Sans Unicode" pitchFamily="34" charset="0"/>
                </a:endParaRPr>
              </a:p>
            </p:txBody>
          </p:sp>
          <p:sp>
            <p:nvSpPr>
              <p:cNvPr id="412" name="Freeform 317"/>
              <p:cNvSpPr>
                <a:spLocks noEditPoints="1"/>
              </p:cNvSpPr>
              <p:nvPr/>
            </p:nvSpPr>
            <p:spPr bwMode="auto">
              <a:xfrm>
                <a:off x="-2878137" y="1773237"/>
                <a:ext cx="438150" cy="731838"/>
              </a:xfrm>
              <a:custGeom>
                <a:avLst/>
                <a:gdLst>
                  <a:gd name="T0" fmla="*/ 0 w 276"/>
                  <a:gd name="T1" fmla="*/ 203 h 461"/>
                  <a:gd name="T2" fmla="*/ 0 w 276"/>
                  <a:gd name="T3" fmla="*/ 10 h 461"/>
                  <a:gd name="T4" fmla="*/ 49 w 276"/>
                  <a:gd name="T5" fmla="*/ 59 h 461"/>
                  <a:gd name="T6" fmla="*/ 49 w 276"/>
                  <a:gd name="T7" fmla="*/ 189 h 461"/>
                  <a:gd name="T8" fmla="*/ 18 w 276"/>
                  <a:gd name="T9" fmla="*/ 222 h 461"/>
                  <a:gd name="T10" fmla="*/ 0 w 276"/>
                  <a:gd name="T11" fmla="*/ 203 h 461"/>
                  <a:gd name="T12" fmla="*/ 49 w 276"/>
                  <a:gd name="T13" fmla="*/ 269 h 461"/>
                  <a:gd name="T14" fmla="*/ 49 w 276"/>
                  <a:gd name="T15" fmla="*/ 402 h 461"/>
                  <a:gd name="T16" fmla="*/ 0 w 276"/>
                  <a:gd name="T17" fmla="*/ 451 h 461"/>
                  <a:gd name="T18" fmla="*/ 0 w 276"/>
                  <a:gd name="T19" fmla="*/ 258 h 461"/>
                  <a:gd name="T20" fmla="*/ 18 w 276"/>
                  <a:gd name="T21" fmla="*/ 239 h 461"/>
                  <a:gd name="T22" fmla="*/ 49 w 276"/>
                  <a:gd name="T23" fmla="*/ 269 h 461"/>
                  <a:gd name="T24" fmla="*/ 267 w 276"/>
                  <a:gd name="T25" fmla="*/ 0 h 461"/>
                  <a:gd name="T26" fmla="*/ 219 w 276"/>
                  <a:gd name="T27" fmla="*/ 50 h 461"/>
                  <a:gd name="T28" fmla="*/ 59 w 276"/>
                  <a:gd name="T29" fmla="*/ 50 h 461"/>
                  <a:gd name="T30" fmla="*/ 9 w 276"/>
                  <a:gd name="T31" fmla="*/ 0 h 461"/>
                  <a:gd name="T32" fmla="*/ 267 w 276"/>
                  <a:gd name="T33" fmla="*/ 0 h 461"/>
                  <a:gd name="T34" fmla="*/ 267 w 276"/>
                  <a:gd name="T35" fmla="*/ 461 h 461"/>
                  <a:gd name="T36" fmla="*/ 9 w 276"/>
                  <a:gd name="T37" fmla="*/ 461 h 461"/>
                  <a:gd name="T38" fmla="*/ 59 w 276"/>
                  <a:gd name="T39" fmla="*/ 411 h 461"/>
                  <a:gd name="T40" fmla="*/ 219 w 276"/>
                  <a:gd name="T41" fmla="*/ 411 h 461"/>
                  <a:gd name="T42" fmla="*/ 267 w 276"/>
                  <a:gd name="T43" fmla="*/ 461 h 461"/>
                  <a:gd name="T44" fmla="*/ 224 w 276"/>
                  <a:gd name="T45" fmla="*/ 206 h 461"/>
                  <a:gd name="T46" fmla="*/ 250 w 276"/>
                  <a:gd name="T47" fmla="*/ 232 h 461"/>
                  <a:gd name="T48" fmla="*/ 224 w 276"/>
                  <a:gd name="T49" fmla="*/ 255 h 461"/>
                  <a:gd name="T50" fmla="*/ 52 w 276"/>
                  <a:gd name="T51" fmla="*/ 255 h 461"/>
                  <a:gd name="T52" fmla="*/ 28 w 276"/>
                  <a:gd name="T53" fmla="*/ 232 h 461"/>
                  <a:gd name="T54" fmla="*/ 52 w 276"/>
                  <a:gd name="T55" fmla="*/ 206 h 461"/>
                  <a:gd name="T56" fmla="*/ 224 w 276"/>
                  <a:gd name="T57" fmla="*/ 206 h 461"/>
                  <a:gd name="T58" fmla="*/ 276 w 276"/>
                  <a:gd name="T59" fmla="*/ 258 h 461"/>
                  <a:gd name="T60" fmla="*/ 276 w 276"/>
                  <a:gd name="T61" fmla="*/ 451 h 461"/>
                  <a:gd name="T62" fmla="*/ 226 w 276"/>
                  <a:gd name="T63" fmla="*/ 402 h 461"/>
                  <a:gd name="T64" fmla="*/ 226 w 276"/>
                  <a:gd name="T65" fmla="*/ 269 h 461"/>
                  <a:gd name="T66" fmla="*/ 257 w 276"/>
                  <a:gd name="T67" fmla="*/ 239 h 461"/>
                  <a:gd name="T68" fmla="*/ 276 w 276"/>
                  <a:gd name="T69" fmla="*/ 2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6" h="461">
                    <a:moveTo>
                      <a:pt x="0" y="203"/>
                    </a:moveTo>
                    <a:lnTo>
                      <a:pt x="0" y="10"/>
                    </a:lnTo>
                    <a:lnTo>
                      <a:pt x="49" y="59"/>
                    </a:lnTo>
                    <a:lnTo>
                      <a:pt x="49" y="189"/>
                    </a:lnTo>
                    <a:lnTo>
                      <a:pt x="18" y="222"/>
                    </a:lnTo>
                    <a:lnTo>
                      <a:pt x="0" y="203"/>
                    </a:lnTo>
                    <a:close/>
                    <a:moveTo>
                      <a:pt x="49" y="269"/>
                    </a:moveTo>
                    <a:lnTo>
                      <a:pt x="49" y="402"/>
                    </a:lnTo>
                    <a:lnTo>
                      <a:pt x="0" y="451"/>
                    </a:lnTo>
                    <a:lnTo>
                      <a:pt x="0" y="258"/>
                    </a:lnTo>
                    <a:lnTo>
                      <a:pt x="18" y="239"/>
                    </a:lnTo>
                    <a:lnTo>
                      <a:pt x="49" y="269"/>
                    </a:lnTo>
                    <a:close/>
                    <a:moveTo>
                      <a:pt x="267" y="0"/>
                    </a:moveTo>
                    <a:lnTo>
                      <a:pt x="219" y="50"/>
                    </a:lnTo>
                    <a:lnTo>
                      <a:pt x="59" y="50"/>
                    </a:lnTo>
                    <a:lnTo>
                      <a:pt x="9" y="0"/>
                    </a:lnTo>
                    <a:lnTo>
                      <a:pt x="267" y="0"/>
                    </a:lnTo>
                    <a:close/>
                    <a:moveTo>
                      <a:pt x="267" y="461"/>
                    </a:moveTo>
                    <a:lnTo>
                      <a:pt x="9" y="461"/>
                    </a:lnTo>
                    <a:lnTo>
                      <a:pt x="59" y="411"/>
                    </a:lnTo>
                    <a:lnTo>
                      <a:pt x="219" y="411"/>
                    </a:lnTo>
                    <a:lnTo>
                      <a:pt x="267" y="461"/>
                    </a:lnTo>
                    <a:close/>
                    <a:moveTo>
                      <a:pt x="224" y="206"/>
                    </a:moveTo>
                    <a:lnTo>
                      <a:pt x="250" y="232"/>
                    </a:lnTo>
                    <a:lnTo>
                      <a:pt x="224" y="255"/>
                    </a:lnTo>
                    <a:lnTo>
                      <a:pt x="52" y="255"/>
                    </a:lnTo>
                    <a:lnTo>
                      <a:pt x="28" y="232"/>
                    </a:lnTo>
                    <a:lnTo>
                      <a:pt x="52" y="206"/>
                    </a:lnTo>
                    <a:lnTo>
                      <a:pt x="224" y="206"/>
                    </a:lnTo>
                    <a:close/>
                    <a:moveTo>
                      <a:pt x="276" y="258"/>
                    </a:moveTo>
                    <a:lnTo>
                      <a:pt x="276" y="451"/>
                    </a:lnTo>
                    <a:lnTo>
                      <a:pt x="226" y="402"/>
                    </a:lnTo>
                    <a:lnTo>
                      <a:pt x="226" y="269"/>
                    </a:lnTo>
                    <a:lnTo>
                      <a:pt x="257" y="239"/>
                    </a:lnTo>
                    <a:lnTo>
                      <a:pt x="276" y="258"/>
                    </a:lnTo>
                    <a:close/>
                  </a:path>
                </a:pathLst>
              </a:custGeom>
              <a:grpFill/>
              <a:ln>
                <a:noFill/>
              </a:ln>
            </p:spPr>
            <p:txBody>
              <a:bodyPr/>
              <a:lstStyle/>
              <a:p>
                <a:pPr>
                  <a:buFont typeface="Times New Roman" pitchFamily="18" charset="0"/>
                  <a:buNone/>
                  <a:defRPr/>
                </a:pPr>
                <a:endParaRPr lang="en-US" dirty="0">
                  <a:latin typeface="Times New Roman" pitchFamily="18" charset="0"/>
                  <a:cs typeface="Lucida Sans Unicode" pitchFamily="34" charset="0"/>
                </a:endParaRPr>
              </a:p>
            </p:txBody>
          </p:sp>
        </p:grpSp>
      </p:grpSp>
      <p:grpSp>
        <p:nvGrpSpPr>
          <p:cNvPr id="22" name="Group 280"/>
          <p:cNvGrpSpPr>
            <a:grpSpLocks/>
          </p:cNvGrpSpPr>
          <p:nvPr/>
        </p:nvGrpSpPr>
        <p:grpSpPr bwMode="auto">
          <a:xfrm>
            <a:off x="5486400" y="2501900"/>
            <a:ext cx="723900" cy="728663"/>
            <a:chOff x="5956720" y="2282088"/>
            <a:chExt cx="496071" cy="500063"/>
          </a:xfrm>
        </p:grpSpPr>
        <p:grpSp>
          <p:nvGrpSpPr>
            <p:cNvPr id="22560" name="Group 198"/>
            <p:cNvGrpSpPr>
              <a:grpSpLocks noChangeAspect="1"/>
            </p:cNvGrpSpPr>
            <p:nvPr/>
          </p:nvGrpSpPr>
          <p:grpSpPr bwMode="auto">
            <a:xfrm>
              <a:off x="5980675" y="2282088"/>
              <a:ext cx="457200" cy="500063"/>
              <a:chOff x="3719" y="1499"/>
              <a:chExt cx="288" cy="315"/>
            </a:xfrm>
          </p:grpSpPr>
          <p:sp>
            <p:nvSpPr>
              <p:cNvPr id="22562" name="AutoShape 197"/>
              <p:cNvSpPr>
                <a:spLocks noChangeAspect="1" noChangeArrowheads="1" noTextEdit="1"/>
              </p:cNvSpPr>
              <p:nvPr/>
            </p:nvSpPr>
            <p:spPr bwMode="auto">
              <a:xfrm>
                <a:off x="3719" y="1526"/>
                <a:ext cx="288" cy="288"/>
              </a:xfrm>
              <a:prstGeom prst="rect">
                <a:avLst/>
              </a:prstGeom>
              <a:noFill/>
              <a:ln w="9525">
                <a:noFill/>
                <a:miter lim="800000"/>
                <a:headEnd/>
                <a:tailEnd/>
              </a:ln>
            </p:spPr>
            <p:txBody>
              <a:bodyPr/>
              <a:lstStyle/>
              <a:p>
                <a:endParaRPr lang="en-US"/>
              </a:p>
            </p:txBody>
          </p:sp>
          <p:sp>
            <p:nvSpPr>
              <p:cNvPr id="22563" name="Freeform 199"/>
              <p:cNvSpPr>
                <a:spLocks/>
              </p:cNvSpPr>
              <p:nvPr/>
            </p:nvSpPr>
            <p:spPr bwMode="auto">
              <a:xfrm>
                <a:off x="3719" y="1499"/>
                <a:ext cx="288" cy="288"/>
              </a:xfrm>
              <a:custGeom>
                <a:avLst/>
                <a:gdLst>
                  <a:gd name="T0" fmla="*/ 44 w 324"/>
                  <a:gd name="T1" fmla="*/ 89 h 324"/>
                  <a:gd name="T2" fmla="*/ 77 w 324"/>
                  <a:gd name="T3" fmla="*/ 89 h 324"/>
                  <a:gd name="T4" fmla="*/ 69 w 324"/>
                  <a:gd name="T5" fmla="*/ 82 h 324"/>
                  <a:gd name="T6" fmla="*/ 89 w 324"/>
                  <a:gd name="T7" fmla="*/ 44 h 324"/>
                  <a:gd name="T8" fmla="*/ 44 w 324"/>
                  <a:gd name="T9" fmla="*/ 0 h 324"/>
                  <a:gd name="T10" fmla="*/ 0 w 324"/>
                  <a:gd name="T11" fmla="*/ 44 h 324"/>
                  <a:gd name="T12" fmla="*/ 44 w 324"/>
                  <a:gd name="T13" fmla="*/ 89 h 324"/>
                  <a:gd name="T14" fmla="*/ 0 60000 65536"/>
                  <a:gd name="T15" fmla="*/ 0 60000 65536"/>
                  <a:gd name="T16" fmla="*/ 0 60000 65536"/>
                  <a:gd name="T17" fmla="*/ 0 60000 65536"/>
                  <a:gd name="T18" fmla="*/ 0 60000 65536"/>
                  <a:gd name="T19" fmla="*/ 0 60000 65536"/>
                  <a:gd name="T20" fmla="*/ 0 60000 65536"/>
                  <a:gd name="T21" fmla="*/ 0 w 324"/>
                  <a:gd name="T22" fmla="*/ 0 h 324"/>
                  <a:gd name="T23" fmla="*/ 324 w 324"/>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 h="324">
                    <a:moveTo>
                      <a:pt x="162" y="324"/>
                    </a:moveTo>
                    <a:cubicBezTo>
                      <a:pt x="283" y="324"/>
                      <a:pt x="283" y="324"/>
                      <a:pt x="283" y="324"/>
                    </a:cubicBezTo>
                    <a:cubicBezTo>
                      <a:pt x="254" y="295"/>
                      <a:pt x="254" y="295"/>
                      <a:pt x="254" y="295"/>
                    </a:cubicBezTo>
                    <a:cubicBezTo>
                      <a:pt x="297" y="265"/>
                      <a:pt x="324" y="217"/>
                      <a:pt x="324" y="162"/>
                    </a:cubicBezTo>
                    <a:cubicBezTo>
                      <a:pt x="324" y="72"/>
                      <a:pt x="251" y="0"/>
                      <a:pt x="162" y="0"/>
                    </a:cubicBezTo>
                    <a:cubicBezTo>
                      <a:pt x="73" y="0"/>
                      <a:pt x="0" y="72"/>
                      <a:pt x="0" y="162"/>
                    </a:cubicBezTo>
                    <a:cubicBezTo>
                      <a:pt x="0" y="251"/>
                      <a:pt x="73" y="324"/>
                      <a:pt x="162" y="324"/>
                    </a:cubicBezTo>
                    <a:close/>
                  </a:path>
                </a:pathLst>
              </a:custGeom>
              <a:solidFill>
                <a:srgbClr val="ED1C24"/>
              </a:solidFill>
              <a:ln w="28575">
                <a:solidFill>
                  <a:srgbClr val="808080"/>
                </a:solidFill>
                <a:round/>
                <a:headEnd/>
                <a:tailEnd/>
              </a:ln>
            </p:spPr>
            <p:txBody>
              <a:bodyPr/>
              <a:lstStyle/>
              <a:p>
                <a:endParaRPr lang="en-US"/>
              </a:p>
            </p:txBody>
          </p:sp>
        </p:grpSp>
        <p:sp>
          <p:nvSpPr>
            <p:cNvPr id="22561" name="TextBox 416"/>
            <p:cNvSpPr txBox="1">
              <a:spLocks noChangeArrowheads="1"/>
            </p:cNvSpPr>
            <p:nvPr/>
          </p:nvSpPr>
          <p:spPr bwMode="auto">
            <a:xfrm>
              <a:off x="5956720" y="2426185"/>
              <a:ext cx="496071" cy="209052"/>
            </a:xfrm>
            <a:prstGeom prst="rect">
              <a:avLst/>
            </a:prstGeom>
            <a:noFill/>
            <a:ln w="9525">
              <a:noFill/>
              <a:miter lim="800000"/>
              <a:headEnd/>
              <a:tailEnd/>
            </a:ln>
          </p:spPr>
          <p:txBody>
            <a:bodyPr wrap="none" lIns="0" tIns="0" rIns="0" bIns="0" anchor="ctr"/>
            <a:lstStyle/>
            <a:p>
              <a:pPr algn="ctr"/>
              <a:r>
                <a:rPr lang="en-US" sz="1100"/>
                <a:t>SENSOR</a:t>
              </a:r>
            </a:p>
            <a:p>
              <a:pPr algn="ctr"/>
              <a:r>
                <a:rPr lang="en-US" sz="1100"/>
                <a:t>DATA</a:t>
              </a:r>
            </a:p>
          </p:txBody>
        </p:sp>
      </p:grpSp>
      <p:sp>
        <p:nvSpPr>
          <p:cNvPr id="418" name="Snip Diagonal Corner Rectangle 417"/>
          <p:cNvSpPr>
            <a:spLocks/>
          </p:cNvSpPr>
          <p:nvPr/>
        </p:nvSpPr>
        <p:spPr bwMode="auto">
          <a:xfrm rot="16200000">
            <a:off x="4450557" y="-76994"/>
            <a:ext cx="385762" cy="8848725"/>
          </a:xfrm>
          <a:custGeom>
            <a:avLst/>
            <a:gdLst>
              <a:gd name="T0" fmla="*/ 385762 w 385762"/>
              <a:gd name="T1" fmla="*/ 4424363 h 8848725"/>
              <a:gd name="T2" fmla="*/ 192881 w 385762"/>
              <a:gd name="T3" fmla="*/ 8848725 h 8848725"/>
              <a:gd name="T4" fmla="*/ 0 w 385762"/>
              <a:gd name="T5" fmla="*/ 4424363 h 8848725"/>
              <a:gd name="T6" fmla="*/ 192881 w 385762"/>
              <a:gd name="T7" fmla="*/ 0 h 8848725"/>
              <a:gd name="T8" fmla="*/ 0 60000 65536"/>
              <a:gd name="T9" fmla="*/ 5898240 60000 65536"/>
              <a:gd name="T10" fmla="*/ 11796480 60000 65536"/>
              <a:gd name="T11" fmla="*/ 17694720 60000 65536"/>
              <a:gd name="T12" fmla="*/ 96441 w 385762"/>
              <a:gd name="T13" fmla="*/ 96441 h 8848725"/>
              <a:gd name="T14" fmla="*/ 289322 w 385762"/>
              <a:gd name="T15" fmla="*/ 8752285 h 8848725"/>
            </a:gdLst>
            <a:ahLst/>
            <a:cxnLst>
              <a:cxn ang="T8">
                <a:pos x="T0" y="T1"/>
              </a:cxn>
              <a:cxn ang="T9">
                <a:pos x="T2" y="T3"/>
              </a:cxn>
              <a:cxn ang="T10">
                <a:pos x="T4" y="T5"/>
              </a:cxn>
              <a:cxn ang="T11">
                <a:pos x="T6" y="T7"/>
              </a:cxn>
            </a:cxnLst>
            <a:rect l="T12" t="T13" r="T14" b="T15"/>
            <a:pathLst>
              <a:path w="385762" h="8848725">
                <a:moveTo>
                  <a:pt x="192881" y="0"/>
                </a:moveTo>
                <a:lnTo>
                  <a:pt x="192881" y="0"/>
                </a:lnTo>
                <a:lnTo>
                  <a:pt x="385762" y="192881"/>
                </a:lnTo>
                <a:lnTo>
                  <a:pt x="385762" y="8655844"/>
                </a:lnTo>
                <a:lnTo>
                  <a:pt x="192881" y="8848725"/>
                </a:lnTo>
                <a:lnTo>
                  <a:pt x="0" y="8655844"/>
                </a:lnTo>
                <a:lnTo>
                  <a:pt x="0" y="192881"/>
                </a:lnTo>
                <a:close/>
              </a:path>
            </a:pathLst>
          </a:custGeom>
          <a:pattFill prst="ltDnDiag">
            <a:fgClr>
              <a:schemeClr val="bg2"/>
            </a:fgClr>
            <a:bgClr>
              <a:schemeClr val="bg1"/>
            </a:bgClr>
          </a:pattFill>
          <a:ln>
            <a:noFill/>
          </a:ln>
          <a:effectLst>
            <a:outerShdw blurRad="63500" dist="25400" dir="2399979" algn="t" rotWithShape="0">
              <a:srgbClr val="000000">
                <a:alpha val="64999"/>
              </a:srgbClr>
            </a:outerShdw>
          </a:effectLst>
          <a:extLst>
            <a:ext uri="{91240B29-F687-4f45-9708-019B960494DF}"/>
          </a:extLst>
        </p:spPr>
        <p:txBody>
          <a:bodyPr lIns="92075" tIns="46038" rIns="92075" bIns="46038"/>
          <a:lstStyle/>
          <a:p>
            <a:pPr>
              <a:defRPr/>
            </a:pPr>
            <a:endParaRPr lang="en-US">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wipe(up)">
                                      <p:cBhvr>
                                        <p:cTn id="7" dur="500"/>
                                        <p:tgtEl>
                                          <p:spTgt spid="41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13"/>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499"/>
                                          </p:stCondLst>
                                        </p:cTn>
                                        <p:tgtEl>
                                          <p:spTgt spid="14"/>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499"/>
                                          </p:stCondLst>
                                        </p:cTn>
                                        <p:tgtEl>
                                          <p:spTgt spid="15"/>
                                        </p:tgtEl>
                                        <p:attrNameLst>
                                          <p:attrName>style.visibility</p:attrName>
                                        </p:attrNameLst>
                                      </p:cBhvr>
                                      <p:to>
                                        <p:strVal val="visible"/>
                                      </p:to>
                                    </p:set>
                                  </p:childTnLst>
                                </p:cTn>
                              </p:par>
                            </p:childTnLst>
                          </p:cTn>
                        </p:par>
                        <p:par>
                          <p:cTn id="20" fill="hold">
                            <p:stCondLst>
                              <p:cond delay="2500"/>
                            </p:stCondLst>
                            <p:childTnLst>
                              <p:par>
                                <p:cTn id="21" presetID="16" presetClass="entr" presetSubtype="4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outHorizontal)">
                                      <p:cBhvr>
                                        <p:cTn id="23" dur="500"/>
                                        <p:tgtEl>
                                          <p:spTgt spid="9"/>
                                        </p:tgtEl>
                                      </p:cBhvr>
                                    </p:animEffect>
                                  </p:childTnLst>
                                </p:cTn>
                              </p:par>
                            </p:childTnLst>
                          </p:cTn>
                        </p:par>
                        <p:par>
                          <p:cTn id="24" fill="hold">
                            <p:stCondLst>
                              <p:cond delay="3000"/>
                            </p:stCondLst>
                            <p:childTnLst>
                              <p:par>
                                <p:cTn id="25" presetID="16" presetClass="entr" presetSubtype="42"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Horizontal)">
                                      <p:cBhvr>
                                        <p:cTn id="27" dur="500"/>
                                        <p:tgtEl>
                                          <p:spTgt spid="10"/>
                                        </p:tgtEl>
                                      </p:cBhvr>
                                    </p:animEffect>
                                  </p:childTnLst>
                                </p:cTn>
                              </p:par>
                            </p:childTnLst>
                          </p:cTn>
                        </p:par>
                        <p:par>
                          <p:cTn id="28" fill="hold">
                            <p:stCondLst>
                              <p:cond delay="3500"/>
                            </p:stCondLst>
                            <p:childTnLst>
                              <p:par>
                                <p:cTn id="29" presetID="16" presetClass="entr" presetSubtype="42"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Horizontal)">
                                      <p:cBhvr>
                                        <p:cTn id="31" dur="500"/>
                                        <p:tgtEl>
                                          <p:spTgt spid="11"/>
                                        </p:tgtEl>
                                      </p:cBhvr>
                                    </p:animEffect>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par>
                          <p:cTn id="36" fill="hold">
                            <p:stCondLst>
                              <p:cond delay="4500"/>
                            </p:stCondLst>
                            <p:childTnLst>
                              <p:par>
                                <p:cTn id="37" presetID="2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par>
                          <p:cTn id="40" fill="hold">
                            <p:stCondLst>
                              <p:cond delay="5000"/>
                            </p:stCondLst>
                            <p:childTnLst>
                              <p:par>
                                <p:cTn id="41" presetID="22" presetClass="entr" presetSubtype="4"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par>
                          <p:cTn id="44" fill="hold">
                            <p:stCondLst>
                              <p:cond delay="5500"/>
                            </p:stCondLst>
                            <p:childTnLst>
                              <p:par>
                                <p:cTn id="45" presetID="2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par>
                          <p:cTn id="48" fill="hold">
                            <p:stCondLst>
                              <p:cond delay="6000"/>
                            </p:stCondLst>
                            <p:childTnLst>
                              <p:par>
                                <p:cTn id="49" presetID="22" presetClass="entr" presetSubtype="4"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down)">
                                      <p:cBhvr>
                                        <p:cTn id="51" dur="500"/>
                                        <p:tgtEl>
                                          <p:spTgt spid="2"/>
                                        </p:tgtEl>
                                      </p:cBhvr>
                                    </p:animEffect>
                                  </p:childTnLst>
                                </p:cTn>
                              </p:par>
                            </p:childTnLst>
                          </p:cTn>
                        </p:par>
                        <p:par>
                          <p:cTn id="52" fill="hold">
                            <p:stCondLst>
                              <p:cond delay="6500"/>
                            </p:stCondLst>
                            <p:childTnLst>
                              <p:par>
                                <p:cTn id="53" presetID="1" presetClass="entr" presetSubtype="0" fill="hold" nodeType="afterEffect">
                                  <p:stCondLst>
                                    <p:cond delay="0"/>
                                  </p:stCondLst>
                                  <p:childTnLst>
                                    <p:set>
                                      <p:cBhvr>
                                        <p:cTn id="54" dur="1" fill="hold">
                                          <p:stCondLst>
                                            <p:cond delay="499"/>
                                          </p:stCondLst>
                                        </p:cTn>
                                        <p:tgtEl>
                                          <p:spTgt spid="7"/>
                                        </p:tgtEl>
                                        <p:attrNameLst>
                                          <p:attrName>style.visibility</p:attrName>
                                        </p:attrNameLst>
                                      </p:cBhvr>
                                      <p:to>
                                        <p:strVal val="visible"/>
                                      </p:to>
                                    </p:set>
                                  </p:child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499"/>
                                          </p:stCondLst>
                                        </p:cTn>
                                        <p:tgtEl>
                                          <p:spTgt spid="80"/>
                                        </p:tgtEl>
                                        <p:attrNameLst>
                                          <p:attrName>style.visibility</p:attrName>
                                        </p:attrNameLst>
                                      </p:cBhvr>
                                      <p:to>
                                        <p:strVal val="visible"/>
                                      </p:to>
                                    </p:set>
                                  </p:childTnLst>
                                </p:cTn>
                              </p:par>
                            </p:childTnLst>
                          </p:cTn>
                        </p:par>
                        <p:par>
                          <p:cTn id="58" fill="hold">
                            <p:stCondLst>
                              <p:cond delay="7500"/>
                            </p:stCondLst>
                            <p:childTnLst>
                              <p:par>
                                <p:cTn id="59" presetID="1" presetClass="entr" presetSubtype="0" fill="hold" nodeType="afterEffect">
                                  <p:stCondLst>
                                    <p:cond delay="0"/>
                                  </p:stCondLst>
                                  <p:childTnLst>
                                    <p:set>
                                      <p:cBhvr>
                                        <p:cTn id="60" dur="1" fill="hold">
                                          <p:stCondLst>
                                            <p:cond delay="499"/>
                                          </p:stCondLst>
                                        </p:cTn>
                                        <p:tgtEl>
                                          <p:spTgt spid="16"/>
                                        </p:tgtEl>
                                        <p:attrNameLst>
                                          <p:attrName>style.visibility</p:attrName>
                                        </p:attrNameLst>
                                      </p:cBhvr>
                                      <p:to>
                                        <p:strVal val="visible"/>
                                      </p:to>
                                    </p:set>
                                  </p:childTnLst>
                                </p:cTn>
                              </p:par>
                            </p:childTnLst>
                          </p:cTn>
                        </p:par>
                        <p:par>
                          <p:cTn id="61" fill="hold">
                            <p:stCondLst>
                              <p:cond delay="8000"/>
                            </p:stCondLst>
                            <p:childTnLst>
                              <p:par>
                                <p:cTn id="62" presetID="1" presetClass="entr" presetSubtype="0"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childTnLst>
                                </p:cTn>
                              </p:par>
                            </p:childTnLst>
                          </p:cTn>
                        </p:par>
                        <p:par>
                          <p:cTn id="64" fill="hold">
                            <p:stCondLst>
                              <p:cond delay="8000"/>
                            </p:stCondLst>
                            <p:childTnLst>
                              <p:par>
                                <p:cTn id="65" presetID="1" presetClass="entr" presetSubtype="0" fill="hold" nodeType="afterEffect">
                                  <p:stCondLst>
                                    <p:cond delay="0"/>
                                  </p:stCondLst>
                                  <p:childTnLst>
                                    <p:set>
                                      <p:cBhvr>
                                        <p:cTn id="66" dur="1" fill="hold">
                                          <p:stCondLst>
                                            <p:cond delay="499"/>
                                          </p:stCondLst>
                                        </p:cTn>
                                        <p:tgtEl>
                                          <p:spTgt spid="5"/>
                                        </p:tgtEl>
                                        <p:attrNameLst>
                                          <p:attrName>style.visibility</p:attrName>
                                        </p:attrNameLst>
                                      </p:cBhvr>
                                      <p:to>
                                        <p:strVal val="visible"/>
                                      </p:to>
                                    </p:set>
                                  </p:childTnLst>
                                </p:cTn>
                              </p:par>
                            </p:childTnLst>
                          </p:cTn>
                        </p:par>
                        <p:par>
                          <p:cTn id="67" fill="hold">
                            <p:stCondLst>
                              <p:cond delay="8500"/>
                            </p:stCondLst>
                            <p:childTnLst>
                              <p:par>
                                <p:cTn id="68" presetID="1" presetClass="entr" presetSubtype="0" fill="hold" nodeType="afterEffect">
                                  <p:stCondLst>
                                    <p:cond delay="0"/>
                                  </p:stCondLst>
                                  <p:childTnLst>
                                    <p:set>
                                      <p:cBhvr>
                                        <p:cTn id="69" dur="1" fill="hold">
                                          <p:stCondLst>
                                            <p:cond delay="499"/>
                                          </p:stCondLst>
                                        </p:cTn>
                                        <p:tgtEl>
                                          <p:spTgt spid="22"/>
                                        </p:tgtEl>
                                        <p:attrNameLst>
                                          <p:attrName>style.visibility</p:attrName>
                                        </p:attrNameLst>
                                      </p:cBhvr>
                                      <p:to>
                                        <p:strVal val="visible"/>
                                      </p:to>
                                    </p:set>
                                  </p:childTnLst>
                                </p:cTn>
                              </p:par>
                            </p:childTnLst>
                          </p:cTn>
                        </p:par>
                        <p:par>
                          <p:cTn id="70" fill="hold">
                            <p:stCondLst>
                              <p:cond delay="9000"/>
                            </p:stCondLst>
                            <p:childTnLst>
                              <p:par>
                                <p:cTn id="71" presetID="1" presetClass="entr" presetSubtype="0" fill="hold" grpId="0" nodeType="afterEffect">
                                  <p:stCondLst>
                                    <p:cond delay="0"/>
                                  </p:stCondLst>
                                  <p:childTnLst>
                                    <p:set>
                                      <p:cBhvr>
                                        <p:cTn id="72" dur="1" fill="hold">
                                          <p:stCondLst>
                                            <p:cond delay="499"/>
                                          </p:stCondLst>
                                        </p:cTn>
                                        <p:tgtEl>
                                          <p:spTgt spid="101"/>
                                        </p:tgtEl>
                                        <p:attrNameLst>
                                          <p:attrName>style.visibility</p:attrName>
                                        </p:attrNameLst>
                                      </p:cBhvr>
                                      <p:to>
                                        <p:strVal val="visible"/>
                                      </p:to>
                                    </p:set>
                                  </p:childTnLst>
                                </p:cTn>
                              </p:par>
                            </p:childTnLst>
                          </p:cTn>
                        </p:par>
                        <p:par>
                          <p:cTn id="73" fill="hold">
                            <p:stCondLst>
                              <p:cond delay="9500"/>
                            </p:stCondLst>
                            <p:childTnLst>
                              <p:par>
                                <p:cTn id="74" presetID="1" presetClass="entr" presetSubtype="0" fill="hold" grpId="0" nodeType="afterEffect">
                                  <p:stCondLst>
                                    <p:cond delay="0"/>
                                  </p:stCondLst>
                                  <p:childTnLst>
                                    <p:set>
                                      <p:cBhvr>
                                        <p:cTn id="75" dur="1" fill="hold">
                                          <p:stCondLst>
                                            <p:cond delay="499"/>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autoUpdateAnimBg="0"/>
      <p:bldP spid="14" grpId="0" autoUpdateAnimBg="0"/>
      <p:bldP spid="15" grpId="0" autoUpdateAnimBg="0"/>
      <p:bldP spid="17" grpId="0" animBg="1" autoUpdateAnimBg="0"/>
      <p:bldP spid="18" grpId="0" animBg="1" autoUpdateAnimBg="0"/>
      <p:bldP spid="19" grpId="0" animBg="1" autoUpdateAnimBg="0"/>
      <p:bldP spid="20" grpId="0" animBg="1" autoUpdateAnimBg="0"/>
      <p:bldP spid="80" grpId="0" animBg="1"/>
      <p:bldP spid="100" grpId="0" animBg="1"/>
      <p:bldP spid="10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5734050" y="1271587"/>
            <a:ext cx="1866900" cy="317897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0800000" scaled="1"/>
            <a:tileRect/>
          </a:gra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200" b="0" i="0" u="none" strike="noStrike" cap="none" normalizeH="0" baseline="0">
              <a:ln>
                <a:noFill/>
              </a:ln>
              <a:solidFill>
                <a:schemeClr val="tx1"/>
              </a:solidFill>
              <a:effectLst/>
              <a:latin typeface="Arial" pitchFamily="-111" charset="0"/>
            </a:endParaRPr>
          </a:p>
        </p:txBody>
      </p:sp>
      <p:sp>
        <p:nvSpPr>
          <p:cNvPr id="23" name="Rectangle 22"/>
          <p:cNvSpPr/>
          <p:nvPr/>
        </p:nvSpPr>
        <p:spPr bwMode="auto">
          <a:xfrm>
            <a:off x="3876675" y="1271587"/>
            <a:ext cx="1866900" cy="3178970"/>
          </a:xfrm>
          <a:prstGeom prst="rect">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lin ang="10800000" scaled="1"/>
            <a:tileRect/>
          </a:gra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200" b="0" i="0" u="none" strike="noStrike" cap="none" normalizeH="0" baseline="0">
              <a:ln>
                <a:noFill/>
              </a:ln>
              <a:solidFill>
                <a:schemeClr val="tx1"/>
              </a:solidFill>
              <a:effectLst/>
              <a:latin typeface="Arial" pitchFamily="-111" charset="0"/>
            </a:endParaRPr>
          </a:p>
        </p:txBody>
      </p:sp>
      <p:sp>
        <p:nvSpPr>
          <p:cNvPr id="21" name="Rectangle 20"/>
          <p:cNvSpPr/>
          <p:nvPr/>
        </p:nvSpPr>
        <p:spPr bwMode="auto">
          <a:xfrm>
            <a:off x="2028825" y="1271587"/>
            <a:ext cx="1866900" cy="3178970"/>
          </a:xfrm>
          <a:prstGeom prst="rect">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10800000" scaled="1"/>
            <a:tileRect/>
          </a:gra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200" b="0" i="0" u="none" strike="noStrike" cap="none" normalizeH="0" baseline="0">
              <a:ln>
                <a:noFill/>
              </a:ln>
              <a:solidFill>
                <a:schemeClr val="tx1"/>
              </a:solidFill>
              <a:effectLst/>
              <a:latin typeface="Arial" pitchFamily="-111" charset="0"/>
            </a:endParaRPr>
          </a:p>
        </p:txBody>
      </p:sp>
      <p:sp>
        <p:nvSpPr>
          <p:cNvPr id="2" name="Title 1"/>
          <p:cNvSpPr>
            <a:spLocks noGrp="1"/>
          </p:cNvSpPr>
          <p:nvPr>
            <p:ph type="title"/>
          </p:nvPr>
        </p:nvSpPr>
        <p:spPr>
          <a:xfrm>
            <a:off x="889000" y="228600"/>
            <a:ext cx="7884583" cy="706041"/>
          </a:xfrm>
        </p:spPr>
        <p:txBody>
          <a:bodyPr/>
          <a:lstStyle/>
          <a:p>
            <a:r>
              <a:rPr lang="en-US" dirty="0" smtClean="0"/>
              <a:t>Divided Solution Spectrum</a:t>
            </a:r>
            <a:endParaRPr lang="en-US" sz="1600" dirty="0">
              <a:solidFill>
                <a:srgbClr val="FF0000"/>
              </a:solidFill>
            </a:endParaRPr>
          </a:p>
        </p:txBody>
      </p:sp>
      <p:sp>
        <p:nvSpPr>
          <p:cNvPr id="27" name="TextBox 26"/>
          <p:cNvSpPr txBox="1"/>
          <p:nvPr/>
        </p:nvSpPr>
        <p:spPr>
          <a:xfrm>
            <a:off x="2418254" y="4200525"/>
            <a:ext cx="966931" cy="369332"/>
          </a:xfrm>
          <a:prstGeom prst="rect">
            <a:avLst/>
          </a:prstGeom>
          <a:noFill/>
        </p:spPr>
        <p:txBody>
          <a:bodyPr wrap="none">
            <a:spAutoFit/>
          </a:bodyPr>
          <a:lstStyle/>
          <a:p>
            <a:pPr>
              <a:defRPr/>
            </a:pPr>
            <a:r>
              <a:rPr lang="en-US" sz="1800" i="1" dirty="0" smtClean="0">
                <a:solidFill>
                  <a:schemeClr val="bg2"/>
                </a:solidFill>
                <a:latin typeface="+mn-lt"/>
                <a:cs typeface="+mn-cs"/>
              </a:rPr>
              <a:t>Acquire</a:t>
            </a:r>
            <a:endParaRPr lang="en-US" sz="1800" i="1" dirty="0">
              <a:solidFill>
                <a:schemeClr val="bg2"/>
              </a:solidFill>
              <a:latin typeface="+mn-lt"/>
              <a:cs typeface="+mn-cs"/>
            </a:endParaRPr>
          </a:p>
        </p:txBody>
      </p:sp>
      <p:sp>
        <p:nvSpPr>
          <p:cNvPr id="28" name="TextBox 27"/>
          <p:cNvSpPr txBox="1"/>
          <p:nvPr/>
        </p:nvSpPr>
        <p:spPr>
          <a:xfrm>
            <a:off x="6221795" y="4200525"/>
            <a:ext cx="1005403" cy="369332"/>
          </a:xfrm>
          <a:prstGeom prst="rect">
            <a:avLst/>
          </a:prstGeom>
          <a:noFill/>
        </p:spPr>
        <p:txBody>
          <a:bodyPr wrap="none">
            <a:spAutoFit/>
          </a:bodyPr>
          <a:lstStyle/>
          <a:p>
            <a:pPr>
              <a:defRPr/>
            </a:pPr>
            <a:r>
              <a:rPr lang="en-US" sz="1800" i="1" dirty="0" smtClean="0">
                <a:solidFill>
                  <a:schemeClr val="bg2"/>
                </a:solidFill>
                <a:latin typeface="+mn-lt"/>
                <a:cs typeface="+mn-cs"/>
              </a:rPr>
              <a:t>Analyze</a:t>
            </a:r>
            <a:endParaRPr lang="en-US" sz="1800" i="1" dirty="0">
              <a:solidFill>
                <a:schemeClr val="bg2"/>
              </a:solidFill>
              <a:latin typeface="+mn-lt"/>
              <a:cs typeface="+mn-cs"/>
            </a:endParaRPr>
          </a:p>
        </p:txBody>
      </p:sp>
      <p:sp>
        <p:nvSpPr>
          <p:cNvPr id="19" name="TextBox 18"/>
          <p:cNvSpPr txBox="1"/>
          <p:nvPr/>
        </p:nvSpPr>
        <p:spPr>
          <a:xfrm>
            <a:off x="4227671" y="4192832"/>
            <a:ext cx="1120820" cy="369332"/>
          </a:xfrm>
          <a:prstGeom prst="rect">
            <a:avLst/>
          </a:prstGeom>
          <a:noFill/>
        </p:spPr>
        <p:txBody>
          <a:bodyPr wrap="none">
            <a:spAutoFit/>
          </a:bodyPr>
          <a:lstStyle/>
          <a:p>
            <a:pPr>
              <a:defRPr/>
            </a:pPr>
            <a:r>
              <a:rPr lang="en-US" sz="1800" i="1" dirty="0" smtClean="0">
                <a:solidFill>
                  <a:schemeClr val="bg2"/>
                </a:solidFill>
                <a:latin typeface="+mn-lt"/>
                <a:cs typeface="+mn-cs"/>
              </a:rPr>
              <a:t>Organize</a:t>
            </a:r>
            <a:endParaRPr lang="en-US" sz="1800" i="1" dirty="0">
              <a:solidFill>
                <a:schemeClr val="bg2"/>
              </a:solidFill>
              <a:latin typeface="+mn-lt"/>
              <a:cs typeface="+mn-cs"/>
            </a:endParaRPr>
          </a:p>
        </p:txBody>
      </p:sp>
      <p:sp>
        <p:nvSpPr>
          <p:cNvPr id="20" name="Rounded Rectangle 19"/>
          <p:cNvSpPr/>
          <p:nvPr/>
        </p:nvSpPr>
        <p:spPr bwMode="auto">
          <a:xfrm>
            <a:off x="4252823" y="1588196"/>
            <a:ext cx="2415396" cy="818971"/>
          </a:xfrm>
          <a:prstGeom prst="roundRect">
            <a:avLst/>
          </a:prstGeom>
          <a:solidFill>
            <a:srgbClr val="92D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ctr" anchorCtr="0" compatLnSpc="1">
            <a:prstTxWarp prst="textNoShape">
              <a:avLst/>
            </a:prstTxWarp>
            <a:noAutofit/>
          </a:bodyPr>
          <a:lstStyle/>
          <a:p>
            <a:pPr marL="119063" marR="0" indent="-119063"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err="1" smtClean="0">
                <a:ln>
                  <a:noFill/>
                </a:ln>
                <a:solidFill>
                  <a:schemeClr val="tx1"/>
                </a:solidFill>
                <a:effectLst/>
                <a:latin typeface="Arial" pitchFamily="-111" charset="0"/>
              </a:rPr>
              <a:t>MapReduce</a:t>
            </a:r>
            <a:r>
              <a:rPr kumimoji="0" lang="en-US" sz="1600" b="0" i="0" u="none" strike="noStrike" cap="none" normalizeH="0" baseline="0" dirty="0" smtClean="0">
                <a:ln>
                  <a:noFill/>
                </a:ln>
                <a:solidFill>
                  <a:schemeClr val="tx1"/>
                </a:solidFill>
                <a:effectLst/>
                <a:latin typeface="Arial" pitchFamily="-111" charset="0"/>
              </a:rPr>
              <a:t/>
            </a:r>
            <a:br>
              <a:rPr kumimoji="0" lang="en-US" sz="1600" b="0" i="0" u="none" strike="noStrike" cap="none" normalizeH="0" baseline="0" dirty="0" smtClean="0">
                <a:ln>
                  <a:noFill/>
                </a:ln>
                <a:solidFill>
                  <a:schemeClr val="tx1"/>
                </a:solidFill>
                <a:effectLst/>
                <a:latin typeface="Arial" pitchFamily="-111" charset="0"/>
              </a:rPr>
            </a:br>
            <a:r>
              <a:rPr kumimoji="0" lang="en-US" sz="1600" b="0" i="0" u="none" strike="noStrike" cap="none" normalizeH="0" baseline="0" dirty="0" smtClean="0">
                <a:ln>
                  <a:noFill/>
                </a:ln>
                <a:solidFill>
                  <a:schemeClr val="tx1"/>
                </a:solidFill>
                <a:effectLst/>
                <a:latin typeface="Arial" pitchFamily="-111" charset="0"/>
              </a:rPr>
              <a:t>Solutions</a:t>
            </a:r>
            <a:endParaRPr kumimoji="0" lang="en-US" sz="1600" b="0" i="0" u="none" strike="noStrike" cap="none" normalizeH="0" baseline="0" dirty="0">
              <a:ln>
                <a:noFill/>
              </a:ln>
              <a:solidFill>
                <a:schemeClr val="tx1"/>
              </a:solidFill>
              <a:effectLst/>
              <a:latin typeface="Arial" pitchFamily="-111" charset="0"/>
            </a:endParaRPr>
          </a:p>
        </p:txBody>
      </p:sp>
      <p:grpSp>
        <p:nvGrpSpPr>
          <p:cNvPr id="3" name="Group 36"/>
          <p:cNvGrpSpPr/>
          <p:nvPr/>
        </p:nvGrpSpPr>
        <p:grpSpPr>
          <a:xfrm>
            <a:off x="2354839" y="2709886"/>
            <a:ext cx="4089090" cy="1262630"/>
            <a:chOff x="2354839" y="3526922"/>
            <a:chExt cx="4089090" cy="1683506"/>
          </a:xfrm>
        </p:grpSpPr>
        <p:sp>
          <p:nvSpPr>
            <p:cNvPr id="31" name="Rounded Rectangle 30"/>
            <p:cNvSpPr/>
            <p:nvPr/>
          </p:nvSpPr>
          <p:spPr bwMode="auto">
            <a:xfrm>
              <a:off x="4870872" y="3526922"/>
              <a:ext cx="1573057" cy="1680629"/>
            </a:xfrm>
            <a:prstGeom prst="roundRect">
              <a:avLst/>
            </a:prstGeom>
            <a:solidFill>
              <a:schemeClr val="accent2">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ctr" anchorCtr="0" compatLnSpc="1">
              <a:prstTxWarp prst="textNoShape">
                <a:avLst/>
              </a:prstTxWarp>
              <a:noAutofit/>
            </a:bodyPr>
            <a:lstStyle/>
            <a:p>
              <a:pPr marL="119063" marR="0" indent="-119063" algn="l" defTabSz="914400" rtl="0" eaLnBrk="1" fontAlgn="base" latinLnBrk="0" hangingPunct="1">
                <a:lnSpc>
                  <a:spcPct val="90000"/>
                </a:lnSpc>
                <a:spcBef>
                  <a:spcPct val="50000"/>
                </a:spcBef>
                <a:spcAft>
                  <a:spcPct val="0"/>
                </a:spcAft>
                <a:buClr>
                  <a:schemeClr val="accent1"/>
                </a:buClr>
                <a:buSzTx/>
                <a:buFontTx/>
                <a:buNone/>
                <a:tabLst/>
              </a:pPr>
              <a:r>
                <a:rPr kumimoji="0" lang="en-US" sz="1800" b="0" i="0" u="none" strike="noStrike" cap="none" normalizeH="0" baseline="0" dirty="0" smtClean="0">
                  <a:ln>
                    <a:noFill/>
                  </a:ln>
                  <a:solidFill>
                    <a:schemeClr val="tx1"/>
                  </a:solidFill>
                  <a:effectLst/>
                  <a:latin typeface="Arial" pitchFamily="-111" charset="0"/>
                </a:rPr>
                <a:t>DBMS </a:t>
              </a:r>
              <a:br>
                <a:rPr kumimoji="0" lang="en-US" sz="1800" b="0" i="0" u="none" strike="noStrike" cap="none" normalizeH="0" baseline="0" dirty="0" smtClean="0">
                  <a:ln>
                    <a:noFill/>
                  </a:ln>
                  <a:solidFill>
                    <a:schemeClr val="tx1"/>
                  </a:solidFill>
                  <a:effectLst/>
                  <a:latin typeface="Arial" pitchFamily="-111" charset="0"/>
                </a:rPr>
              </a:br>
              <a:r>
                <a:rPr kumimoji="0" lang="en-US" sz="1800" b="0" i="0" u="none" strike="noStrike" cap="none" normalizeH="0" baseline="0" dirty="0" smtClean="0">
                  <a:ln>
                    <a:noFill/>
                  </a:ln>
                  <a:solidFill>
                    <a:schemeClr val="tx1"/>
                  </a:solidFill>
                  <a:effectLst/>
                  <a:latin typeface="Arial" pitchFamily="-111" charset="0"/>
                </a:rPr>
                <a:t>(DW)</a:t>
              </a:r>
              <a:endParaRPr kumimoji="0" lang="en-US" sz="1800" b="0" i="0" u="none" strike="noStrike" cap="none" normalizeH="0" baseline="0" dirty="0">
                <a:ln>
                  <a:noFill/>
                </a:ln>
                <a:solidFill>
                  <a:schemeClr val="tx1"/>
                </a:solidFill>
                <a:effectLst/>
                <a:latin typeface="Arial" pitchFamily="-111" charset="0"/>
              </a:endParaRPr>
            </a:p>
          </p:txBody>
        </p:sp>
        <p:sp>
          <p:nvSpPr>
            <p:cNvPr id="36" name="Rounded Rectangle 35"/>
            <p:cNvSpPr/>
            <p:nvPr/>
          </p:nvSpPr>
          <p:spPr bwMode="auto">
            <a:xfrm>
              <a:off x="2354839" y="3529799"/>
              <a:ext cx="1414906" cy="1680629"/>
            </a:xfrm>
            <a:prstGeom prst="roundRect">
              <a:avLst/>
            </a:prstGeom>
            <a:solidFill>
              <a:schemeClr val="accent2">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ctr" anchorCtr="0" compatLnSpc="1">
              <a:prstTxWarp prst="textNoShape">
                <a:avLst/>
              </a:prstTxWarp>
              <a:noAutofit/>
            </a:bodyPr>
            <a:lstStyle/>
            <a:p>
              <a:pPr marL="119063" marR="0" indent="-119063" algn="l" defTabSz="914400" rtl="0" eaLnBrk="1" fontAlgn="base" latinLnBrk="0" hangingPunct="1">
                <a:lnSpc>
                  <a:spcPct val="90000"/>
                </a:lnSpc>
                <a:spcBef>
                  <a:spcPct val="50000"/>
                </a:spcBef>
                <a:spcAft>
                  <a:spcPct val="0"/>
                </a:spcAft>
                <a:buClr>
                  <a:schemeClr val="accent1"/>
                </a:buClr>
                <a:buSzTx/>
                <a:buFontTx/>
                <a:buNone/>
                <a:tabLst/>
              </a:pPr>
              <a:r>
                <a:rPr kumimoji="0" lang="en-US" sz="1800" b="0" i="0" u="none" strike="noStrike" cap="none" normalizeH="0" baseline="0" dirty="0" smtClean="0">
                  <a:ln>
                    <a:noFill/>
                  </a:ln>
                  <a:solidFill>
                    <a:schemeClr val="tx1"/>
                  </a:solidFill>
                  <a:effectLst/>
                  <a:latin typeface="Arial" pitchFamily="-111" charset="0"/>
                </a:rPr>
                <a:t>DBMS </a:t>
              </a:r>
              <a:br>
                <a:rPr kumimoji="0" lang="en-US" sz="1800" b="0" i="0" u="none" strike="noStrike" cap="none" normalizeH="0" baseline="0" dirty="0" smtClean="0">
                  <a:ln>
                    <a:noFill/>
                  </a:ln>
                  <a:solidFill>
                    <a:schemeClr val="tx1"/>
                  </a:solidFill>
                  <a:effectLst/>
                  <a:latin typeface="Arial" pitchFamily="-111" charset="0"/>
                </a:rPr>
              </a:br>
              <a:r>
                <a:rPr kumimoji="0" lang="en-US" sz="1800" b="0" i="0" u="none" strike="noStrike" cap="none" normalizeH="0" baseline="0" dirty="0" smtClean="0">
                  <a:ln>
                    <a:noFill/>
                  </a:ln>
                  <a:solidFill>
                    <a:schemeClr val="tx1"/>
                  </a:solidFill>
                  <a:effectLst/>
                  <a:latin typeface="Arial" pitchFamily="-111" charset="0"/>
                </a:rPr>
                <a:t>(OLTP)</a:t>
              </a:r>
              <a:endParaRPr kumimoji="0" lang="en-US" sz="1800" b="0" i="0" u="none" strike="noStrike" cap="none" normalizeH="0" baseline="0" dirty="0">
                <a:ln>
                  <a:noFill/>
                </a:ln>
                <a:solidFill>
                  <a:schemeClr val="tx1"/>
                </a:solidFill>
                <a:effectLst/>
                <a:latin typeface="Arial" pitchFamily="-111" charset="0"/>
              </a:endParaRPr>
            </a:p>
          </p:txBody>
        </p:sp>
      </p:grpSp>
      <p:sp>
        <p:nvSpPr>
          <p:cNvPr id="38" name="Rounded Rectangle 37"/>
          <p:cNvSpPr/>
          <p:nvPr/>
        </p:nvSpPr>
        <p:spPr bwMode="auto">
          <a:xfrm>
            <a:off x="5877484" y="2793608"/>
            <a:ext cx="1334086" cy="957825"/>
          </a:xfrm>
          <a:prstGeom prst="roundRect">
            <a:avLst/>
          </a:prstGeom>
          <a:solidFill>
            <a:srgbClr val="1ECED2"/>
          </a:solidFill>
          <a:ln>
            <a:headEnd type="none" w="med" len="med"/>
            <a:tailEnd type="none" w="med" len="med"/>
          </a:ln>
          <a:effectLst>
            <a:outerShdw blurRad="40000" dist="23000" dir="5400000" rotWithShape="0">
              <a:srgbClr val="000000">
                <a:alpha val="37000"/>
              </a:srgbClr>
            </a:outerShdw>
          </a:effectLst>
        </p:spPr>
        <p:style>
          <a:lnRef idx="0">
            <a:schemeClr val="accent2"/>
          </a:lnRef>
          <a:fillRef idx="3">
            <a:schemeClr val="accent2"/>
          </a:fillRef>
          <a:effectRef idx="3">
            <a:schemeClr val="accent2"/>
          </a:effectRef>
          <a:fontRef idx="minor">
            <a:schemeClr val="lt1"/>
          </a:fontRef>
        </p:style>
        <p:txBody>
          <a:bodyPr vert="horz" wrap="square" lIns="92075" tIns="46038" rIns="92075" bIns="46038" numCol="1" rtlCol="0" anchor="ctr" anchorCtr="0" compatLnSpc="1">
            <a:prstTxWarp prst="textNoShape">
              <a:avLst/>
            </a:prstTxWarp>
            <a:noAutofit/>
          </a:bodyPr>
          <a:lstStyle/>
          <a:p>
            <a:pPr marL="119063" marR="0" indent="-119063" defTabSz="914400" rtl="0" eaLnBrk="1" fontAlgn="base" latinLnBrk="0" hangingPunct="1">
              <a:lnSpc>
                <a:spcPct val="90000"/>
              </a:lnSpc>
              <a:spcBef>
                <a:spcPct val="50000"/>
              </a:spcBef>
              <a:spcAft>
                <a:spcPct val="0"/>
              </a:spcAft>
              <a:buClr>
                <a:schemeClr val="accent1"/>
              </a:buClr>
              <a:buSzTx/>
              <a:buFontTx/>
              <a:buNone/>
              <a:tabLst/>
            </a:pPr>
            <a:r>
              <a:rPr kumimoji="0" lang="en-US" sz="1600" b="0" i="0" u="none" strike="noStrike" cap="none" normalizeH="0" baseline="0" dirty="0" smtClean="0">
                <a:ln>
                  <a:noFill/>
                </a:ln>
                <a:solidFill>
                  <a:schemeClr val="tx1"/>
                </a:solidFill>
                <a:effectLst/>
                <a:latin typeface="Arial" pitchFamily="-111" charset="0"/>
              </a:rPr>
              <a:t>Advanced Analytics</a:t>
            </a:r>
            <a:endParaRPr kumimoji="0" lang="en-US" sz="1600" b="0" i="0" u="none" strike="noStrike" cap="none" normalizeH="0" baseline="0" dirty="0">
              <a:ln>
                <a:noFill/>
              </a:ln>
              <a:solidFill>
                <a:schemeClr val="tx1"/>
              </a:solidFill>
              <a:effectLst/>
              <a:latin typeface="Arial" pitchFamily="-111" charset="0"/>
            </a:endParaRPr>
          </a:p>
        </p:txBody>
      </p:sp>
      <p:grpSp>
        <p:nvGrpSpPr>
          <p:cNvPr id="4" name="Group 29"/>
          <p:cNvGrpSpPr/>
          <p:nvPr/>
        </p:nvGrpSpPr>
        <p:grpSpPr>
          <a:xfrm>
            <a:off x="2347291" y="1492272"/>
            <a:ext cx="1376552" cy="1072634"/>
            <a:chOff x="2347291" y="1989696"/>
            <a:chExt cx="1376552" cy="1430178"/>
          </a:xfrm>
        </p:grpSpPr>
        <p:sp>
          <p:nvSpPr>
            <p:cNvPr id="24" name="Rounded Rectangle 23"/>
            <p:cNvSpPr/>
            <p:nvPr/>
          </p:nvSpPr>
          <p:spPr bwMode="auto">
            <a:xfrm>
              <a:off x="2354940" y="1989696"/>
              <a:ext cx="1368903" cy="699059"/>
            </a:xfrm>
            <a:prstGeom prst="roundRect">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2075" tIns="46038" rIns="92075" bIns="46038" numCol="1" rtlCol="0" anchor="ctr" anchorCtr="0" compatLnSpc="1">
              <a:prstTxWarp prst="textNoShape">
                <a:avLst/>
              </a:prstTxWarp>
              <a:noAutofit/>
            </a:bodyPr>
            <a:lstStyle/>
            <a:p>
              <a:pPr marL="119063" indent="-119063"/>
              <a:r>
                <a:rPr lang="en-US" sz="1200" b="0" dirty="0" smtClean="0">
                  <a:solidFill>
                    <a:schemeClr val="tx1"/>
                  </a:solidFill>
                  <a:latin typeface="Arial" pitchFamily="-111" charset="0"/>
                </a:rPr>
                <a:t>Distributed</a:t>
              </a:r>
              <a:br>
                <a:rPr lang="en-US" sz="1200" b="0" dirty="0" smtClean="0">
                  <a:solidFill>
                    <a:schemeClr val="tx1"/>
                  </a:solidFill>
                  <a:latin typeface="Arial" pitchFamily="-111" charset="0"/>
                </a:rPr>
              </a:br>
              <a:r>
                <a:rPr lang="en-US" sz="1200" b="0" dirty="0" smtClean="0">
                  <a:solidFill>
                    <a:schemeClr val="tx1"/>
                  </a:solidFill>
                  <a:latin typeface="Arial" pitchFamily="-111" charset="0"/>
                </a:rPr>
                <a:t>File Systems</a:t>
              </a:r>
            </a:p>
          </p:txBody>
        </p:sp>
        <p:sp>
          <p:nvSpPr>
            <p:cNvPr id="40" name="Rounded Rectangle 39"/>
            <p:cNvSpPr/>
            <p:nvPr/>
          </p:nvSpPr>
          <p:spPr bwMode="auto">
            <a:xfrm>
              <a:off x="2347291" y="2720815"/>
              <a:ext cx="1368903" cy="699059"/>
            </a:xfrm>
            <a:prstGeom prst="roundRect">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2075" tIns="46038" rIns="92075" bIns="46038" numCol="1" rtlCol="0" anchor="ctr" anchorCtr="0" compatLnSpc="1">
              <a:prstTxWarp prst="textNoShape">
                <a:avLst/>
              </a:prstTxWarp>
              <a:noAutofit/>
            </a:bodyPr>
            <a:lstStyle/>
            <a:p>
              <a:pPr marL="119063" indent="-119063"/>
              <a:r>
                <a:rPr lang="en-US" sz="1200" b="0" dirty="0" smtClean="0">
                  <a:solidFill>
                    <a:schemeClr val="tx1"/>
                  </a:solidFill>
                  <a:latin typeface="Arial" pitchFamily="-111" charset="0"/>
                </a:rPr>
                <a:t>Transaction (Key-Value)</a:t>
              </a:r>
              <a:br>
                <a:rPr lang="en-US" sz="1200" b="0" dirty="0" smtClean="0">
                  <a:solidFill>
                    <a:schemeClr val="tx1"/>
                  </a:solidFill>
                  <a:latin typeface="Arial" pitchFamily="-111" charset="0"/>
                </a:rPr>
              </a:br>
              <a:r>
                <a:rPr lang="en-US" sz="1200" b="0" dirty="0" smtClean="0">
                  <a:solidFill>
                    <a:schemeClr val="tx1"/>
                  </a:solidFill>
                  <a:latin typeface="Arial" pitchFamily="-111" charset="0"/>
                </a:rPr>
                <a:t>Stores</a:t>
              </a:r>
            </a:p>
          </p:txBody>
        </p:sp>
      </p:grpSp>
      <p:sp>
        <p:nvSpPr>
          <p:cNvPr id="22" name="Rounded Rectangle 21"/>
          <p:cNvSpPr/>
          <p:nvPr/>
        </p:nvSpPr>
        <p:spPr bwMode="auto">
          <a:xfrm>
            <a:off x="4019551" y="2828926"/>
            <a:ext cx="752475" cy="973838"/>
          </a:xfrm>
          <a:prstGeom prst="roundRect">
            <a:avLst/>
          </a:prstGeom>
          <a:solidFill>
            <a:srgbClr val="99FF99"/>
          </a:solidFill>
          <a:ln>
            <a:headEnd type="none" w="med" len="med"/>
            <a:tailEnd type="none"/>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800" b="0" dirty="0" smtClean="0">
                <a:solidFill>
                  <a:schemeClr val="tx1"/>
                </a:solidFill>
              </a:rPr>
              <a:t>ETL</a:t>
            </a:r>
            <a:endParaRPr lang="en-US" sz="1800" b="0" dirty="0">
              <a:solidFill>
                <a:schemeClr val="tx1"/>
              </a:solidFill>
            </a:endParaRPr>
          </a:p>
        </p:txBody>
      </p:sp>
      <p:grpSp>
        <p:nvGrpSpPr>
          <p:cNvPr id="5" name="Group 43"/>
          <p:cNvGrpSpPr/>
          <p:nvPr/>
        </p:nvGrpSpPr>
        <p:grpSpPr>
          <a:xfrm>
            <a:off x="1897812" y="1505543"/>
            <a:ext cx="7067569" cy="2505919"/>
            <a:chOff x="1897811" y="2007390"/>
            <a:chExt cx="7067569" cy="3341226"/>
          </a:xfrm>
        </p:grpSpPr>
        <p:cxnSp>
          <p:nvCxnSpPr>
            <p:cNvPr id="34" name="Straight Connector 33"/>
            <p:cNvCxnSpPr/>
            <p:nvPr/>
          </p:nvCxnSpPr>
          <p:spPr bwMode="auto">
            <a:xfrm>
              <a:off x="1897811" y="3493698"/>
              <a:ext cx="6892506" cy="0"/>
            </a:xfrm>
            <a:prstGeom prst="line">
              <a:avLst/>
            </a:prstGeom>
            <a:ln>
              <a:solidFill>
                <a:schemeClr val="bg2"/>
              </a:solidFill>
              <a:prstDash val="sysDot"/>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35" name="Right Brace 34"/>
            <p:cNvSpPr/>
            <p:nvPr/>
          </p:nvSpPr>
          <p:spPr bwMode="auto">
            <a:xfrm>
              <a:off x="7291477" y="2009954"/>
              <a:ext cx="232913" cy="1388853"/>
            </a:xfrm>
            <a:prstGeom prst="rightBrace">
              <a:avLst>
                <a:gd name="adj1" fmla="val 100926"/>
                <a:gd name="adj2" fmla="val 50000"/>
              </a:avLst>
            </a:prstGeom>
            <a:ln>
              <a:solidFill>
                <a:schemeClr val="tx2"/>
              </a:solidFill>
              <a:headEnd type="none" w="med" len="med"/>
              <a:tailEnd type="none"/>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41" name="Right Brace 40"/>
            <p:cNvSpPr/>
            <p:nvPr/>
          </p:nvSpPr>
          <p:spPr bwMode="auto">
            <a:xfrm>
              <a:off x="7307651" y="3680604"/>
              <a:ext cx="232913" cy="1388853"/>
            </a:xfrm>
            <a:prstGeom prst="rightBrace">
              <a:avLst>
                <a:gd name="adj1" fmla="val 100926"/>
                <a:gd name="adj2" fmla="val 50000"/>
              </a:avLst>
            </a:prstGeom>
            <a:ln>
              <a:solidFill>
                <a:schemeClr val="tx2"/>
              </a:solidFill>
              <a:headEnd type="none" w="med" len="med"/>
              <a:tailEnd type="none"/>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42" name="TextBox 41"/>
            <p:cNvSpPr txBox="1"/>
            <p:nvPr/>
          </p:nvSpPr>
          <p:spPr>
            <a:xfrm>
              <a:off x="7682726" y="2007390"/>
              <a:ext cx="1229824" cy="1805623"/>
            </a:xfrm>
            <a:prstGeom prst="rect">
              <a:avLst/>
            </a:prstGeom>
            <a:noFill/>
          </p:spPr>
          <p:txBody>
            <a:bodyPr wrap="none" rtlCol="0">
              <a:spAutoFit/>
            </a:bodyPr>
            <a:lstStyle/>
            <a:p>
              <a:r>
                <a:rPr lang="en-US" dirty="0" err="1" smtClean="0"/>
                <a:t>NoSQL</a:t>
              </a:r>
              <a:r>
                <a:rPr lang="en-US" dirty="0" smtClean="0"/>
                <a:t/>
              </a:r>
              <a:br>
                <a:rPr lang="en-US" dirty="0" smtClean="0"/>
              </a:br>
              <a:r>
                <a:rPr lang="en-US" sz="1600" dirty="0" smtClean="0">
                  <a:solidFill>
                    <a:srgbClr val="000000"/>
                  </a:solidFill>
                </a:rPr>
                <a:t> Flexible</a:t>
              </a:r>
              <a:br>
                <a:rPr lang="en-US" sz="1600" dirty="0" smtClean="0">
                  <a:solidFill>
                    <a:srgbClr val="000000"/>
                  </a:solidFill>
                </a:rPr>
              </a:br>
              <a:r>
                <a:rPr lang="en-US" sz="1600" dirty="0" smtClean="0">
                  <a:solidFill>
                    <a:srgbClr val="000000"/>
                  </a:solidFill>
                </a:rPr>
                <a:t>Specialized</a:t>
              </a:r>
              <a:br>
                <a:rPr lang="en-US" sz="1600" dirty="0" smtClean="0">
                  <a:solidFill>
                    <a:srgbClr val="000000"/>
                  </a:solidFill>
                </a:rPr>
              </a:br>
              <a:r>
                <a:rPr lang="en-US" sz="1600" dirty="0" smtClean="0">
                  <a:solidFill>
                    <a:srgbClr val="000000"/>
                  </a:solidFill>
                </a:rPr>
                <a:t>Developer</a:t>
              </a:r>
              <a:br>
                <a:rPr lang="en-US" sz="1600" dirty="0" smtClean="0">
                  <a:solidFill>
                    <a:srgbClr val="000000"/>
                  </a:solidFill>
                </a:rPr>
              </a:br>
              <a:r>
                <a:rPr lang="en-US" sz="1600" dirty="0" smtClean="0">
                  <a:solidFill>
                    <a:srgbClr val="000000"/>
                  </a:solidFill>
                </a:rPr>
                <a:t>Centric</a:t>
              </a:r>
              <a:endParaRPr lang="en-US" dirty="0"/>
            </a:p>
          </p:txBody>
        </p:sp>
        <p:sp>
          <p:nvSpPr>
            <p:cNvPr id="43" name="TextBox 42"/>
            <p:cNvSpPr txBox="1"/>
            <p:nvPr/>
          </p:nvSpPr>
          <p:spPr>
            <a:xfrm>
              <a:off x="7584874" y="3871288"/>
              <a:ext cx="1380506" cy="1477328"/>
            </a:xfrm>
            <a:prstGeom prst="rect">
              <a:avLst/>
            </a:prstGeom>
            <a:noFill/>
          </p:spPr>
          <p:txBody>
            <a:bodyPr wrap="none" rtlCol="0">
              <a:spAutoFit/>
            </a:bodyPr>
            <a:lstStyle/>
            <a:p>
              <a:r>
                <a:rPr lang="en-US" dirty="0" smtClean="0"/>
                <a:t>SQL</a:t>
              </a:r>
              <a:br>
                <a:rPr lang="en-US" dirty="0" smtClean="0"/>
              </a:br>
              <a:r>
                <a:rPr lang="en-US" sz="1600" dirty="0" smtClean="0">
                  <a:solidFill>
                    <a:srgbClr val="000000"/>
                  </a:solidFill>
                </a:rPr>
                <a:t> Trusted</a:t>
              </a:r>
              <a:br>
                <a:rPr lang="en-US" sz="1600" dirty="0" smtClean="0">
                  <a:solidFill>
                    <a:srgbClr val="000000"/>
                  </a:solidFill>
                </a:rPr>
              </a:br>
              <a:r>
                <a:rPr lang="en-US" sz="1600" dirty="0" smtClean="0">
                  <a:solidFill>
                    <a:srgbClr val="000000"/>
                  </a:solidFill>
                </a:rPr>
                <a:t>Secure</a:t>
              </a:r>
              <a:br>
                <a:rPr lang="en-US" sz="1600" dirty="0" smtClean="0">
                  <a:solidFill>
                    <a:srgbClr val="000000"/>
                  </a:solidFill>
                </a:rPr>
              </a:br>
              <a:r>
                <a:rPr lang="en-US" sz="1600" dirty="0" smtClean="0">
                  <a:solidFill>
                    <a:srgbClr val="000000"/>
                  </a:solidFill>
                </a:rPr>
                <a:t>Administered</a:t>
              </a:r>
              <a:endParaRPr lang="en-US" dirty="0"/>
            </a:p>
          </p:txBody>
        </p:sp>
      </p:grpSp>
      <p:cxnSp>
        <p:nvCxnSpPr>
          <p:cNvPr id="32" name="Straight Arrow Connector 31"/>
          <p:cNvCxnSpPr/>
          <p:nvPr/>
        </p:nvCxnSpPr>
        <p:spPr bwMode="auto">
          <a:xfrm flipV="1">
            <a:off x="1286669" y="1170694"/>
            <a:ext cx="0" cy="3044119"/>
          </a:xfrm>
          <a:prstGeom prst="straightConnector1">
            <a:avLst/>
          </a:prstGeom>
          <a:ln>
            <a:solidFill>
              <a:schemeClr val="bg2">
                <a:lumMod val="40000"/>
                <a:lumOff val="6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33" name="TextBox 32"/>
          <p:cNvSpPr txBox="1"/>
          <p:nvPr/>
        </p:nvSpPr>
        <p:spPr>
          <a:xfrm>
            <a:off x="419759" y="1943944"/>
            <a:ext cx="1518364" cy="369332"/>
          </a:xfrm>
          <a:prstGeom prst="rect">
            <a:avLst/>
          </a:prstGeom>
          <a:solidFill>
            <a:schemeClr val="bg1"/>
          </a:solidFill>
        </p:spPr>
        <p:txBody>
          <a:bodyPr wrap="none">
            <a:spAutoFit/>
          </a:bodyPr>
          <a:lstStyle/>
          <a:p>
            <a:pPr>
              <a:defRPr/>
            </a:pPr>
            <a:r>
              <a:rPr lang="en-US" sz="1800" i="1" dirty="0" smtClean="0">
                <a:solidFill>
                  <a:schemeClr val="bg2"/>
                </a:solidFill>
                <a:latin typeface="+mn-lt"/>
                <a:cs typeface="+mn-cs"/>
              </a:rPr>
              <a:t>Schema-less</a:t>
            </a:r>
            <a:endParaRPr lang="en-US" sz="1800" i="1" dirty="0">
              <a:solidFill>
                <a:schemeClr val="bg2"/>
              </a:solidFill>
              <a:latin typeface="+mn-lt"/>
              <a:cs typeface="+mn-cs"/>
            </a:endParaRPr>
          </a:p>
        </p:txBody>
      </p:sp>
      <p:sp>
        <p:nvSpPr>
          <p:cNvPr id="50" name="TextBox 49"/>
          <p:cNvSpPr txBox="1"/>
          <p:nvPr/>
        </p:nvSpPr>
        <p:spPr>
          <a:xfrm>
            <a:off x="400521" y="1337360"/>
            <a:ext cx="1505540" cy="369332"/>
          </a:xfrm>
          <a:prstGeom prst="rect">
            <a:avLst/>
          </a:prstGeom>
          <a:solidFill>
            <a:schemeClr val="bg1"/>
          </a:solidFill>
        </p:spPr>
        <p:txBody>
          <a:bodyPr wrap="none">
            <a:spAutoFit/>
          </a:bodyPr>
          <a:lstStyle/>
          <a:p>
            <a:pPr>
              <a:defRPr/>
            </a:pPr>
            <a:r>
              <a:rPr lang="en-US" sz="1800" i="1" dirty="0" smtClean="0">
                <a:solidFill>
                  <a:schemeClr val="bg2"/>
                </a:solidFill>
                <a:latin typeface="+mn-lt"/>
                <a:cs typeface="+mn-cs"/>
              </a:rPr>
              <a:t>Unstructured</a:t>
            </a:r>
            <a:endParaRPr lang="en-US" sz="1800" i="1" dirty="0">
              <a:solidFill>
                <a:schemeClr val="bg2"/>
              </a:solidFill>
              <a:latin typeface="+mn-lt"/>
              <a:cs typeface="+mn-cs"/>
            </a:endParaRPr>
          </a:p>
        </p:txBody>
      </p:sp>
      <p:sp>
        <p:nvSpPr>
          <p:cNvPr id="51" name="TextBox 50"/>
          <p:cNvSpPr txBox="1"/>
          <p:nvPr/>
        </p:nvSpPr>
        <p:spPr>
          <a:xfrm>
            <a:off x="860891" y="748357"/>
            <a:ext cx="807401" cy="584775"/>
          </a:xfrm>
          <a:prstGeom prst="rect">
            <a:avLst/>
          </a:prstGeom>
          <a:noFill/>
        </p:spPr>
        <p:txBody>
          <a:bodyPr wrap="none">
            <a:spAutoFit/>
          </a:bodyPr>
          <a:lstStyle/>
          <a:p>
            <a:pPr>
              <a:defRPr/>
            </a:pPr>
            <a:r>
              <a:rPr lang="en-US" sz="1600" dirty="0" smtClean="0">
                <a:solidFill>
                  <a:schemeClr val="bg2"/>
                </a:solidFill>
                <a:latin typeface="+mn-lt"/>
                <a:cs typeface="+mn-cs"/>
              </a:rPr>
              <a:t>Data</a:t>
            </a:r>
            <a:br>
              <a:rPr lang="en-US" sz="1600" dirty="0" smtClean="0">
                <a:solidFill>
                  <a:schemeClr val="bg2"/>
                </a:solidFill>
                <a:latin typeface="+mn-lt"/>
                <a:cs typeface="+mn-cs"/>
              </a:rPr>
            </a:br>
            <a:r>
              <a:rPr lang="en-US" sz="1600" dirty="0" smtClean="0">
                <a:solidFill>
                  <a:schemeClr val="bg2"/>
                </a:solidFill>
                <a:latin typeface="+mn-lt"/>
                <a:cs typeface="+mn-cs"/>
              </a:rPr>
              <a:t>Variety</a:t>
            </a:r>
            <a:endParaRPr lang="en-US" sz="1600" dirty="0">
              <a:solidFill>
                <a:schemeClr val="bg2"/>
              </a:solidFill>
              <a:latin typeface="+mn-lt"/>
              <a:cs typeface="+mn-cs"/>
            </a:endParaRPr>
          </a:p>
        </p:txBody>
      </p:sp>
      <p:sp>
        <p:nvSpPr>
          <p:cNvPr id="52" name="TextBox 51"/>
          <p:cNvSpPr txBox="1"/>
          <p:nvPr/>
        </p:nvSpPr>
        <p:spPr>
          <a:xfrm>
            <a:off x="681388" y="3060724"/>
            <a:ext cx="1031051" cy="369332"/>
          </a:xfrm>
          <a:prstGeom prst="rect">
            <a:avLst/>
          </a:prstGeom>
          <a:solidFill>
            <a:schemeClr val="bg1"/>
          </a:solidFill>
        </p:spPr>
        <p:txBody>
          <a:bodyPr wrap="none">
            <a:spAutoFit/>
          </a:bodyPr>
          <a:lstStyle/>
          <a:p>
            <a:pPr>
              <a:defRPr/>
            </a:pPr>
            <a:r>
              <a:rPr lang="en-US" sz="1800" i="1" dirty="0" smtClean="0">
                <a:solidFill>
                  <a:schemeClr val="bg2"/>
                </a:solidFill>
                <a:latin typeface="+mn-lt"/>
                <a:cs typeface="+mn-cs"/>
              </a:rPr>
              <a:t>Schema</a:t>
            </a:r>
            <a:endParaRPr lang="en-US" sz="1800" i="1" dirty="0">
              <a:solidFill>
                <a:schemeClr val="bg2"/>
              </a:solidFill>
              <a:latin typeface="+mn-lt"/>
              <a:cs typeface="+mn-cs"/>
            </a:endParaRPr>
          </a:p>
        </p:txBody>
      </p:sp>
    </p:spTree>
    <p:extLst>
      <p:ext uri="{BB962C8B-B14F-4D97-AF65-F5344CB8AC3E}">
        <p14:creationId xmlns:p14="http://schemas.microsoft.com/office/powerpoint/2010/main" xmlns="" val="3870199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8" grpId="0" animBg="1"/>
      <p:bldP spid="22" grpId="0" animBg="1"/>
    </p:bldLst>
  </p:timing>
</p:sld>
</file>

<file path=ppt/theme/theme1.xml><?xml version="1.0" encoding="utf-8"?>
<a:theme xmlns:a="http://schemas.openxmlformats.org/drawingml/2006/main" name="Oracle_Template_16x9">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racle_Template">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3.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Oracle_Template</Template>
  <TotalTime>11710</TotalTime>
  <Words>3299</Words>
  <Application>Microsoft Office PowerPoint</Application>
  <PresentationFormat>On-screen Show (16:9)</PresentationFormat>
  <Paragraphs>361</Paragraphs>
  <Slides>35</Slides>
  <Notes>24</Notes>
  <HiddenSlides>2</HiddenSlides>
  <MMClips>5</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Oracle_Template_16x9</vt:lpstr>
      <vt:lpstr>Oracle_Template</vt:lpstr>
      <vt:lpstr>Slide 1</vt:lpstr>
      <vt:lpstr>Bringing   BIG DATA   to your Business Analytics</vt:lpstr>
      <vt:lpstr>Oracle Safe Harbor</vt:lpstr>
      <vt:lpstr> Agenda</vt:lpstr>
      <vt:lpstr>Big Data Buzz</vt:lpstr>
      <vt:lpstr>The Top 10 Strategic CIO Issues For 2013</vt:lpstr>
      <vt:lpstr>Slide 7</vt:lpstr>
      <vt:lpstr>Defining Big Data</vt:lpstr>
      <vt:lpstr>Divided Solution Spectrum</vt:lpstr>
      <vt:lpstr>Hadoop to Oracle – Bridging the Gap</vt:lpstr>
      <vt:lpstr>Oracle Integrated Software Solution</vt:lpstr>
      <vt:lpstr>Real World Use Cases for Big Data</vt:lpstr>
      <vt:lpstr>Tapping into Diverse Data Sets</vt:lpstr>
      <vt:lpstr>Oracle Integrated Solution Stack for Big Data</vt:lpstr>
      <vt:lpstr>Oracle Data Integration for Big Data </vt:lpstr>
      <vt:lpstr>Oracle Data Integrator</vt:lpstr>
      <vt:lpstr>ODI for Big Data</vt:lpstr>
      <vt:lpstr>ODI for Big Data to Oracle</vt:lpstr>
      <vt:lpstr>ODI for Oracle Big Data Appliance</vt:lpstr>
      <vt:lpstr>Oracle Data Integrator for Big Data</vt:lpstr>
      <vt:lpstr>Connecting Big Data for Analytics </vt:lpstr>
      <vt:lpstr>Oracle Big Data for Analytics </vt:lpstr>
      <vt:lpstr>Big Data Appliance Usage Model</vt:lpstr>
      <vt:lpstr>Sample Analyze </vt:lpstr>
      <vt:lpstr>Oracle Big Data for Analytics in Data Center</vt:lpstr>
      <vt:lpstr>Oracle Big Data in Data Center</vt:lpstr>
      <vt:lpstr>Best Practices</vt:lpstr>
      <vt:lpstr>Smart Malls Video</vt:lpstr>
      <vt:lpstr>Small Mall Video #2</vt:lpstr>
      <vt:lpstr>Smart Mall #3</vt:lpstr>
      <vt:lpstr>Smart Mall #4</vt:lpstr>
      <vt:lpstr>Smart Mall #5</vt:lpstr>
      <vt:lpstr>Slide 33</vt:lpstr>
      <vt:lpstr>Slide 34</vt:lpstr>
      <vt:lpstr>Slide 35</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mala narasimharajan</dc:creator>
  <cp:lastModifiedBy>Nok</cp:lastModifiedBy>
  <cp:revision>35</cp:revision>
  <cp:lastPrinted>2012-06-18T19:05:44Z</cp:lastPrinted>
  <dcterms:created xsi:type="dcterms:W3CDTF">2012-07-21T00:26:29Z</dcterms:created>
  <dcterms:modified xsi:type="dcterms:W3CDTF">2013-09-06T03:41:36Z</dcterms:modified>
</cp:coreProperties>
</file>